
<file path=[Content_Types].xml><?xml version="1.0" encoding="utf-8"?>
<Types xmlns="http://schemas.openxmlformats.org/package/2006/content-types">
  <Default Extension="jpeg" ContentType="image/jpeg"/>
  <Default Extension="png" ContentType="image/png"/>
  <Default Extension="emf" ContentType="image/x-emf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12.fntdata" ContentType="application/x-fontdata"/>
  <Override PartName="/ppt/fonts/font13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60" r:id="rId3"/>
    <p:sldMasterId id="2147483672" r:id="rId4"/>
    <p:sldMasterId id="2147483683" r:id="rId5"/>
  </p:sldMasterIdLst>
  <p:handoutMasterIdLst>
    <p:handoutMasterId r:id="rId47"/>
  </p:handoutMasterIdLst>
  <p:sldIdLst>
    <p:sldId id="333" r:id="rId6"/>
    <p:sldId id="311" r:id="rId7"/>
    <p:sldId id="323" r:id="rId8"/>
    <p:sldId id="262" r:id="rId9"/>
    <p:sldId id="325" r:id="rId10"/>
    <p:sldId id="268" r:id="rId11"/>
    <p:sldId id="279" r:id="rId12"/>
    <p:sldId id="293" r:id="rId13"/>
    <p:sldId id="294" r:id="rId14"/>
    <p:sldId id="295" r:id="rId15"/>
    <p:sldId id="296" r:id="rId16"/>
    <p:sldId id="269" r:id="rId17"/>
    <p:sldId id="331" r:id="rId18"/>
    <p:sldId id="266" r:id="rId19"/>
    <p:sldId id="284" r:id="rId20"/>
    <p:sldId id="320" r:id="rId21"/>
    <p:sldId id="281" r:id="rId22"/>
    <p:sldId id="270" r:id="rId23"/>
    <p:sldId id="326" r:id="rId24"/>
    <p:sldId id="277" r:id="rId25"/>
    <p:sldId id="283" r:id="rId26"/>
    <p:sldId id="329" r:id="rId27"/>
    <p:sldId id="332" r:id="rId28"/>
    <p:sldId id="271" r:id="rId29"/>
    <p:sldId id="291" r:id="rId30"/>
    <p:sldId id="305" r:id="rId31"/>
    <p:sldId id="272" r:id="rId32"/>
    <p:sldId id="285" r:id="rId33"/>
    <p:sldId id="273" r:id="rId34"/>
    <p:sldId id="286" r:id="rId35"/>
    <p:sldId id="307" r:id="rId36"/>
    <p:sldId id="274" r:id="rId37"/>
    <p:sldId id="287" r:id="rId38"/>
    <p:sldId id="275" r:id="rId39"/>
    <p:sldId id="288" r:id="rId40"/>
    <p:sldId id="276" r:id="rId41"/>
    <p:sldId id="289" r:id="rId42"/>
    <p:sldId id="267" r:id="rId43"/>
    <p:sldId id="290" r:id="rId44"/>
    <p:sldId id="313" r:id="rId45"/>
    <p:sldId id="292" r:id="rId46"/>
  </p:sldIdLst>
  <p:sldSz cx="12192000" cy="6858000"/>
  <p:notesSz cx="6858000" cy="9144000"/>
  <p:embeddedFontLst>
    <p:embeddedFont>
      <p:font typeface="Calibri" panose="020F0502020204030204" pitchFamily="34" charset="0"/>
      <p:regular r:id="rId51"/>
      <p:bold r:id="rId52"/>
      <p:italic r:id="rId53"/>
      <p:boldItalic r:id="rId54"/>
    </p:embeddedFont>
    <p:embeddedFont>
      <p:font typeface="Calibri Light" panose="020F0302020204030204" pitchFamily="34" charset="0"/>
      <p:regular r:id="rId55"/>
      <p:italic r:id="rId56"/>
    </p:embeddedFont>
    <p:embeddedFont>
      <p:font typeface="Calibri" panose="020F0502020204030204"/>
      <p:regular r:id="rId57"/>
      <p:bold r:id="rId58"/>
      <p:italic r:id="rId59"/>
      <p:boldItalic r:id="rId60"/>
    </p:embeddedFont>
    <p:embeddedFont>
      <p:font typeface="微软雅黑" panose="020B0503020204020204" pitchFamily="34" charset="-122"/>
      <p:regular r:id="rId61"/>
    </p:embeddedFont>
    <p:embeddedFont>
      <p:font typeface="Microsoft YaHei UI" panose="020B0503020204020204" pitchFamily="34" charset="-122"/>
      <p:regular r:id="rId62"/>
    </p:embeddedFont>
    <p:embeddedFont>
      <p:font typeface="黑体" panose="02010609060101010101" pitchFamily="49" charset="-122"/>
      <p:regular r:id="rId63"/>
    </p:embeddedFont>
  </p:embeddedFontLst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A7AFB"/>
    <a:srgbClr val="FF9933"/>
    <a:srgbClr val="338DCD"/>
    <a:srgbClr val="977E30"/>
    <a:srgbClr val="D60093"/>
    <a:srgbClr val="FF9900"/>
    <a:srgbClr val="CAA6FB"/>
    <a:srgbClr val="0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5802" autoAdjust="0"/>
    <p:restoredTop sz="95494" autoAdjust="0"/>
  </p:normalViewPr>
  <p:slideViewPr>
    <p:cSldViewPr snapToGrid="0" showGuides="1">
      <p:cViewPr varScale="1">
        <p:scale>
          <a:sx n="101" d="100"/>
          <a:sy n="101" d="100"/>
        </p:scale>
        <p:origin x="-102" y="-150"/>
      </p:cViewPr>
      <p:guideLst>
        <p:guide orient="horz" pos="3862"/>
        <p:guide orient="horz" pos="2500"/>
        <p:guide orient="horz" pos="2288"/>
        <p:guide orient="horz" pos="714"/>
        <p:guide orient="horz" pos="3278"/>
        <p:guide orient="horz" pos="1684"/>
        <p:guide orient="horz" pos="3278"/>
        <p:guide pos="2470"/>
        <p:guide pos="4372"/>
        <p:guide pos="712"/>
        <p:guide pos="7165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 snapToGrid="0">
      <p:cViewPr varScale="1">
        <p:scale>
          <a:sx n="67" d="100"/>
          <a:sy n="67" d="100"/>
        </p:scale>
        <p:origin x="1896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4.xml"/><Relationship Id="rId8" Type="http://schemas.openxmlformats.org/officeDocument/2006/relationships/slide" Target="slides/slide3.xml"/><Relationship Id="rId7" Type="http://schemas.openxmlformats.org/officeDocument/2006/relationships/slide" Target="slides/slide2.xml"/><Relationship Id="rId63" Type="http://schemas.openxmlformats.org/officeDocument/2006/relationships/font" Target="fonts/font13.fntdata"/><Relationship Id="rId62" Type="http://schemas.openxmlformats.org/officeDocument/2006/relationships/font" Target="fonts/font12.fntdata"/><Relationship Id="rId61" Type="http://schemas.openxmlformats.org/officeDocument/2006/relationships/font" Target="fonts/font11.fntdata"/><Relationship Id="rId60" Type="http://schemas.openxmlformats.org/officeDocument/2006/relationships/font" Target="fonts/font10.fntdata"/><Relationship Id="rId6" Type="http://schemas.openxmlformats.org/officeDocument/2006/relationships/slide" Target="slides/slide1.xml"/><Relationship Id="rId59" Type="http://schemas.openxmlformats.org/officeDocument/2006/relationships/font" Target="fonts/font9.fntdata"/><Relationship Id="rId58" Type="http://schemas.openxmlformats.org/officeDocument/2006/relationships/font" Target="fonts/font8.fntdata"/><Relationship Id="rId57" Type="http://schemas.openxmlformats.org/officeDocument/2006/relationships/font" Target="fonts/font7.fntdata"/><Relationship Id="rId56" Type="http://schemas.openxmlformats.org/officeDocument/2006/relationships/font" Target="fonts/font6.fntdata"/><Relationship Id="rId55" Type="http://schemas.openxmlformats.org/officeDocument/2006/relationships/font" Target="fonts/font5.fntdata"/><Relationship Id="rId54" Type="http://schemas.openxmlformats.org/officeDocument/2006/relationships/font" Target="fonts/font4.fntdata"/><Relationship Id="rId53" Type="http://schemas.openxmlformats.org/officeDocument/2006/relationships/font" Target="fonts/font3.fntdata"/><Relationship Id="rId52" Type="http://schemas.openxmlformats.org/officeDocument/2006/relationships/font" Target="fonts/font2.fntdata"/><Relationship Id="rId51" Type="http://schemas.openxmlformats.org/officeDocument/2006/relationships/font" Target="fonts/font1.fntdata"/><Relationship Id="rId50" Type="http://schemas.openxmlformats.org/officeDocument/2006/relationships/tableStyles" Target="tableStyles.xml"/><Relationship Id="rId5" Type="http://schemas.openxmlformats.org/officeDocument/2006/relationships/slideMaster" Target="slideMasters/slideMaster4.xml"/><Relationship Id="rId49" Type="http://schemas.openxmlformats.org/officeDocument/2006/relationships/viewProps" Target="viewProps.xml"/><Relationship Id="rId48" Type="http://schemas.openxmlformats.org/officeDocument/2006/relationships/presProps" Target="presProps.xml"/><Relationship Id="rId47" Type="http://schemas.openxmlformats.org/officeDocument/2006/relationships/handoutMaster" Target="handoutMasters/handoutMaster1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0" Type="http://schemas.openxmlformats.org/officeDocument/2006/relationships/slide" Target="slides/slide35.xml"/><Relationship Id="rId4" Type="http://schemas.openxmlformats.org/officeDocument/2006/relationships/slideMaster" Target="slideMasters/slideMaster3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0" Type="http://schemas.openxmlformats.org/officeDocument/2006/relationships/slide" Target="slides/slide15.xml"/><Relationship Id="rId2" Type="http://schemas.openxmlformats.org/officeDocument/2006/relationships/theme" Target="theme/theme1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4C9DBCD1-7A7A-4959-B7B6-B8E77418C04B}" type="datetimeFigureOut">
              <a:rPr lang="zh-CN" altLang="en-US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algn="r" eaLnBrk="1" hangingPunct="1">
              <a:defRPr sz="1200"/>
            </a:lvl1pPr>
          </a:lstStyle>
          <a:p>
            <a:pPr>
              <a:defRPr/>
            </a:pPr>
            <a:fld id="{7A570AA8-973D-4093-9982-A680C9B7F255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未标题-1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9964" y="4"/>
            <a:ext cx="8682037" cy="4892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 userDrawn="1"/>
        </p:nvSpPr>
        <p:spPr>
          <a:xfrm>
            <a:off x="0" y="0"/>
            <a:ext cx="12192000" cy="7507288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  <a:lumMod val="100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400" dirty="0">
              <a:solidFill>
                <a:schemeClr val="tx1"/>
              </a:solidFill>
            </a:endParaRPr>
          </a:p>
        </p:txBody>
      </p:sp>
      <p:sp>
        <p:nvSpPr>
          <p:cNvPr id="6" name="矩形 59"/>
          <p:cNvSpPr/>
          <p:nvPr userDrawn="1"/>
        </p:nvSpPr>
        <p:spPr>
          <a:xfrm rot="10800000">
            <a:off x="-3" y="4350786"/>
            <a:ext cx="12208331" cy="2507214"/>
          </a:xfrm>
          <a:custGeom>
            <a:avLst/>
            <a:gdLst>
              <a:gd name="connsiteX0" fmla="*/ 0 w 9144001"/>
              <a:gd name="connsiteY0" fmla="*/ 0 h 3527167"/>
              <a:gd name="connsiteX1" fmla="*/ 9144001 w 9144001"/>
              <a:gd name="connsiteY1" fmla="*/ 0 h 3527167"/>
              <a:gd name="connsiteX2" fmla="*/ 9144001 w 9144001"/>
              <a:gd name="connsiteY2" fmla="*/ 3527167 h 3527167"/>
              <a:gd name="connsiteX3" fmla="*/ 0 w 9144001"/>
              <a:gd name="connsiteY3" fmla="*/ 3527167 h 3527167"/>
              <a:gd name="connsiteX4" fmla="*/ 0 w 9144001"/>
              <a:gd name="connsiteY4" fmla="*/ 0 h 3527167"/>
              <a:gd name="connsiteX0-1" fmla="*/ 0 w 9144001"/>
              <a:gd name="connsiteY0-2" fmla="*/ 0 h 3527167"/>
              <a:gd name="connsiteX1-3" fmla="*/ 9144001 w 9144001"/>
              <a:gd name="connsiteY1-4" fmla="*/ 0 h 3527167"/>
              <a:gd name="connsiteX2-5" fmla="*/ 9144001 w 9144001"/>
              <a:gd name="connsiteY2-6" fmla="*/ 3527167 h 3527167"/>
              <a:gd name="connsiteX3-7" fmla="*/ 0 w 9144001"/>
              <a:gd name="connsiteY3-8" fmla="*/ 3527167 h 3527167"/>
              <a:gd name="connsiteX4-9" fmla="*/ 0 w 9144001"/>
              <a:gd name="connsiteY4-10" fmla="*/ 0 h 3527167"/>
              <a:gd name="connsiteX0-11" fmla="*/ 0 w 9144001"/>
              <a:gd name="connsiteY0-12" fmla="*/ 0 h 3637545"/>
              <a:gd name="connsiteX1-13" fmla="*/ 9144001 w 9144001"/>
              <a:gd name="connsiteY1-14" fmla="*/ 0 h 3637545"/>
              <a:gd name="connsiteX2-15" fmla="*/ 9144001 w 9144001"/>
              <a:gd name="connsiteY2-16" fmla="*/ 3527167 h 3637545"/>
              <a:gd name="connsiteX3-17" fmla="*/ 0 w 9144001"/>
              <a:gd name="connsiteY3-18" fmla="*/ 3527167 h 3637545"/>
              <a:gd name="connsiteX4-19" fmla="*/ 0 w 9144001"/>
              <a:gd name="connsiteY4-20" fmla="*/ 0 h 3637545"/>
              <a:gd name="connsiteX0-21" fmla="*/ 0 w 9144001"/>
              <a:gd name="connsiteY0-22" fmla="*/ 0 h 3679992"/>
              <a:gd name="connsiteX1-23" fmla="*/ 9144001 w 9144001"/>
              <a:gd name="connsiteY1-24" fmla="*/ 0 h 3679992"/>
              <a:gd name="connsiteX2-25" fmla="*/ 9144001 w 9144001"/>
              <a:gd name="connsiteY2-26" fmla="*/ 3527167 h 3679992"/>
              <a:gd name="connsiteX3-27" fmla="*/ 0 w 9144001"/>
              <a:gd name="connsiteY3-28" fmla="*/ 3527167 h 3679992"/>
              <a:gd name="connsiteX4-29" fmla="*/ 0 w 9144001"/>
              <a:gd name="connsiteY4-30" fmla="*/ 0 h 3679992"/>
              <a:gd name="connsiteX0-31" fmla="*/ 0 w 9144001"/>
              <a:gd name="connsiteY0-32" fmla="*/ 0 h 3679291"/>
              <a:gd name="connsiteX1-33" fmla="*/ 9144001 w 9144001"/>
              <a:gd name="connsiteY1-34" fmla="*/ 0 h 3679291"/>
              <a:gd name="connsiteX2-35" fmla="*/ 9144001 w 9144001"/>
              <a:gd name="connsiteY2-36" fmla="*/ 3527167 h 3679291"/>
              <a:gd name="connsiteX3-37" fmla="*/ 0 w 9144001"/>
              <a:gd name="connsiteY3-38" fmla="*/ 3527167 h 3679291"/>
              <a:gd name="connsiteX4-39" fmla="*/ 0 w 9144001"/>
              <a:gd name="connsiteY4-40" fmla="*/ 0 h 3679291"/>
              <a:gd name="connsiteX0-41" fmla="*/ 0 w 9144001"/>
              <a:gd name="connsiteY0-42" fmla="*/ 0 h 3689456"/>
              <a:gd name="connsiteX1-43" fmla="*/ 9144001 w 9144001"/>
              <a:gd name="connsiteY1-44" fmla="*/ 0 h 3689456"/>
              <a:gd name="connsiteX2-45" fmla="*/ 9144001 w 9144001"/>
              <a:gd name="connsiteY2-46" fmla="*/ 3527167 h 3689456"/>
              <a:gd name="connsiteX3-47" fmla="*/ 0 w 9144001"/>
              <a:gd name="connsiteY3-48" fmla="*/ 3527167 h 3689456"/>
              <a:gd name="connsiteX4-49" fmla="*/ 0 w 9144001"/>
              <a:gd name="connsiteY4-50" fmla="*/ 0 h 3689456"/>
              <a:gd name="connsiteX0-51" fmla="*/ 0 w 9144001"/>
              <a:gd name="connsiteY0-52" fmla="*/ 0 h 3713657"/>
              <a:gd name="connsiteX1-53" fmla="*/ 9144001 w 9144001"/>
              <a:gd name="connsiteY1-54" fmla="*/ 0 h 3713657"/>
              <a:gd name="connsiteX2-55" fmla="*/ 9144001 w 9144001"/>
              <a:gd name="connsiteY2-56" fmla="*/ 3527167 h 3713657"/>
              <a:gd name="connsiteX3-57" fmla="*/ 0 w 9144001"/>
              <a:gd name="connsiteY3-58" fmla="*/ 3527167 h 3713657"/>
              <a:gd name="connsiteX4-59" fmla="*/ 0 w 9144001"/>
              <a:gd name="connsiteY4-60" fmla="*/ 0 h 3713657"/>
              <a:gd name="connsiteX0-61" fmla="*/ 0 w 9144001"/>
              <a:gd name="connsiteY0-62" fmla="*/ 0 h 3701095"/>
              <a:gd name="connsiteX1-63" fmla="*/ 9144001 w 9144001"/>
              <a:gd name="connsiteY1-64" fmla="*/ 0 h 3701095"/>
              <a:gd name="connsiteX2-65" fmla="*/ 9144001 w 9144001"/>
              <a:gd name="connsiteY2-66" fmla="*/ 3527167 h 3701095"/>
              <a:gd name="connsiteX3-67" fmla="*/ 0 w 9144001"/>
              <a:gd name="connsiteY3-68" fmla="*/ 3527167 h 3701095"/>
              <a:gd name="connsiteX4-69" fmla="*/ 0 w 9144001"/>
              <a:gd name="connsiteY4-70" fmla="*/ 0 h 3701095"/>
              <a:gd name="connsiteX0-71" fmla="*/ 0 w 9144001"/>
              <a:gd name="connsiteY0-72" fmla="*/ 0 h 3752787"/>
              <a:gd name="connsiteX1-73" fmla="*/ 9144001 w 9144001"/>
              <a:gd name="connsiteY1-74" fmla="*/ 0 h 3752787"/>
              <a:gd name="connsiteX2-75" fmla="*/ 9144001 w 9144001"/>
              <a:gd name="connsiteY2-76" fmla="*/ 3527167 h 3752787"/>
              <a:gd name="connsiteX3-77" fmla="*/ 0 w 9144001"/>
              <a:gd name="connsiteY3-78" fmla="*/ 3527167 h 3752787"/>
              <a:gd name="connsiteX4-79" fmla="*/ 0 w 9144001"/>
              <a:gd name="connsiteY4-80" fmla="*/ 0 h 3752787"/>
              <a:gd name="connsiteX0-81" fmla="*/ 0 w 9144001"/>
              <a:gd name="connsiteY0-82" fmla="*/ 0 h 3774123"/>
              <a:gd name="connsiteX1-83" fmla="*/ 9144001 w 9144001"/>
              <a:gd name="connsiteY1-84" fmla="*/ 0 h 3774123"/>
              <a:gd name="connsiteX2-85" fmla="*/ 9144001 w 9144001"/>
              <a:gd name="connsiteY2-86" fmla="*/ 3527167 h 3774123"/>
              <a:gd name="connsiteX3-87" fmla="*/ 0 w 9144001"/>
              <a:gd name="connsiteY3-88" fmla="*/ 3527167 h 3774123"/>
              <a:gd name="connsiteX4-89" fmla="*/ 0 w 9144001"/>
              <a:gd name="connsiteY4-90" fmla="*/ 0 h 3774123"/>
              <a:gd name="connsiteX0-91" fmla="*/ 0 w 9144001"/>
              <a:gd name="connsiteY0-92" fmla="*/ 0 h 3752787"/>
              <a:gd name="connsiteX1-93" fmla="*/ 9144001 w 9144001"/>
              <a:gd name="connsiteY1-94" fmla="*/ 0 h 3752787"/>
              <a:gd name="connsiteX2-95" fmla="*/ 9144001 w 9144001"/>
              <a:gd name="connsiteY2-96" fmla="*/ 3527167 h 3752787"/>
              <a:gd name="connsiteX3-97" fmla="*/ 0 w 9144001"/>
              <a:gd name="connsiteY3-98" fmla="*/ 3527167 h 3752787"/>
              <a:gd name="connsiteX4-99" fmla="*/ 0 w 9144001"/>
              <a:gd name="connsiteY4-100" fmla="*/ 0 h 3752787"/>
              <a:gd name="connsiteX0-101" fmla="*/ 0 w 9144001"/>
              <a:gd name="connsiteY0-102" fmla="*/ 0 h 3766407"/>
              <a:gd name="connsiteX1-103" fmla="*/ 9144001 w 9144001"/>
              <a:gd name="connsiteY1-104" fmla="*/ 0 h 3766407"/>
              <a:gd name="connsiteX2-105" fmla="*/ 9144001 w 9144001"/>
              <a:gd name="connsiteY2-106" fmla="*/ 3527167 h 3766407"/>
              <a:gd name="connsiteX3-107" fmla="*/ 4705350 w 9144001"/>
              <a:gd name="connsiteY3-108" fmla="*/ 3457574 h 3766407"/>
              <a:gd name="connsiteX4-109" fmla="*/ 0 w 9144001"/>
              <a:gd name="connsiteY4-110" fmla="*/ 3527167 h 3766407"/>
              <a:gd name="connsiteX5" fmla="*/ 0 w 9144001"/>
              <a:gd name="connsiteY5" fmla="*/ 0 h 3766407"/>
              <a:gd name="connsiteX0-111" fmla="*/ 0 w 9144001"/>
              <a:gd name="connsiteY0-112" fmla="*/ 0 h 3766407"/>
              <a:gd name="connsiteX1-113" fmla="*/ 9144001 w 9144001"/>
              <a:gd name="connsiteY1-114" fmla="*/ 0 h 3766407"/>
              <a:gd name="connsiteX2-115" fmla="*/ 9144001 w 9144001"/>
              <a:gd name="connsiteY2-116" fmla="*/ 3527167 h 3766407"/>
              <a:gd name="connsiteX3-117" fmla="*/ 4705350 w 9144001"/>
              <a:gd name="connsiteY3-118" fmla="*/ 3457574 h 3766407"/>
              <a:gd name="connsiteX4-119" fmla="*/ 0 w 9144001"/>
              <a:gd name="connsiteY4-120" fmla="*/ 3527167 h 3766407"/>
              <a:gd name="connsiteX5-121" fmla="*/ 0 w 9144001"/>
              <a:gd name="connsiteY5-122" fmla="*/ 0 h 3766407"/>
              <a:gd name="connsiteX0-123" fmla="*/ 0 w 9144001"/>
              <a:gd name="connsiteY0-124" fmla="*/ 0 h 3527167"/>
              <a:gd name="connsiteX1-125" fmla="*/ 9144001 w 9144001"/>
              <a:gd name="connsiteY1-126" fmla="*/ 0 h 3527167"/>
              <a:gd name="connsiteX2-127" fmla="*/ 9144001 w 9144001"/>
              <a:gd name="connsiteY2-128" fmla="*/ 3527167 h 3527167"/>
              <a:gd name="connsiteX3-129" fmla="*/ 0 w 9144001"/>
              <a:gd name="connsiteY3-130" fmla="*/ 3527167 h 3527167"/>
              <a:gd name="connsiteX4-131" fmla="*/ 0 w 9144001"/>
              <a:gd name="connsiteY4-132" fmla="*/ 0 h 3527167"/>
              <a:gd name="connsiteX0-133" fmla="*/ 0 w 9144001"/>
              <a:gd name="connsiteY0-134" fmla="*/ 0 h 3668706"/>
              <a:gd name="connsiteX1-135" fmla="*/ 9144001 w 9144001"/>
              <a:gd name="connsiteY1-136" fmla="*/ 0 h 3668706"/>
              <a:gd name="connsiteX2-137" fmla="*/ 9144001 w 9144001"/>
              <a:gd name="connsiteY2-138" fmla="*/ 3527167 h 3668706"/>
              <a:gd name="connsiteX3-139" fmla="*/ 0 w 9144001"/>
              <a:gd name="connsiteY3-140" fmla="*/ 3527167 h 3668706"/>
              <a:gd name="connsiteX4-141" fmla="*/ 0 w 9144001"/>
              <a:gd name="connsiteY4-142" fmla="*/ 0 h 3668706"/>
              <a:gd name="connsiteX0-143" fmla="*/ 0 w 9144001"/>
              <a:gd name="connsiteY0-144" fmla="*/ 0 h 3777356"/>
              <a:gd name="connsiteX1-145" fmla="*/ 9144001 w 9144001"/>
              <a:gd name="connsiteY1-146" fmla="*/ 0 h 3777356"/>
              <a:gd name="connsiteX2-147" fmla="*/ 9144001 w 9144001"/>
              <a:gd name="connsiteY2-148" fmla="*/ 3527167 h 3777356"/>
              <a:gd name="connsiteX3-149" fmla="*/ 0 w 9144001"/>
              <a:gd name="connsiteY3-150" fmla="*/ 3527167 h 3777356"/>
              <a:gd name="connsiteX4-151" fmla="*/ 0 w 9144001"/>
              <a:gd name="connsiteY4-152" fmla="*/ 0 h 3777356"/>
              <a:gd name="connsiteX0-153" fmla="*/ 0 w 9144001"/>
              <a:gd name="connsiteY0-154" fmla="*/ 0 h 3673002"/>
              <a:gd name="connsiteX1-155" fmla="*/ 9144001 w 9144001"/>
              <a:gd name="connsiteY1-156" fmla="*/ 0 h 3673002"/>
              <a:gd name="connsiteX2-157" fmla="*/ 9144001 w 9144001"/>
              <a:gd name="connsiteY2-158" fmla="*/ 3527167 h 3673002"/>
              <a:gd name="connsiteX3-159" fmla="*/ 0 w 9144001"/>
              <a:gd name="connsiteY3-160" fmla="*/ 3527167 h 3673002"/>
              <a:gd name="connsiteX4-161" fmla="*/ 0 w 9144001"/>
              <a:gd name="connsiteY4-162" fmla="*/ 0 h 3673002"/>
              <a:gd name="connsiteX0-163" fmla="*/ 0 w 9144001"/>
              <a:gd name="connsiteY0-164" fmla="*/ 0 h 3712703"/>
              <a:gd name="connsiteX1-165" fmla="*/ 9144001 w 9144001"/>
              <a:gd name="connsiteY1-166" fmla="*/ 0 h 3712703"/>
              <a:gd name="connsiteX2-167" fmla="*/ 9144001 w 9144001"/>
              <a:gd name="connsiteY2-168" fmla="*/ 3527167 h 3712703"/>
              <a:gd name="connsiteX3-169" fmla="*/ 0 w 9144001"/>
              <a:gd name="connsiteY3-170" fmla="*/ 3527167 h 3712703"/>
              <a:gd name="connsiteX4-171" fmla="*/ 0 w 9144001"/>
              <a:gd name="connsiteY4-172" fmla="*/ 0 h 3712703"/>
              <a:gd name="connsiteX0-173" fmla="*/ 0 w 9144001"/>
              <a:gd name="connsiteY0-174" fmla="*/ 0 h 3786815"/>
              <a:gd name="connsiteX1-175" fmla="*/ 9144001 w 9144001"/>
              <a:gd name="connsiteY1-176" fmla="*/ 0 h 3786815"/>
              <a:gd name="connsiteX2-177" fmla="*/ 9144001 w 9144001"/>
              <a:gd name="connsiteY2-178" fmla="*/ 3527167 h 3786815"/>
              <a:gd name="connsiteX3-179" fmla="*/ 0 w 9144001"/>
              <a:gd name="connsiteY3-180" fmla="*/ 3527167 h 3786815"/>
              <a:gd name="connsiteX4-181" fmla="*/ 0 w 9144001"/>
              <a:gd name="connsiteY4-182" fmla="*/ 0 h 3786815"/>
              <a:gd name="connsiteX0-183" fmla="*/ 0 w 9144001"/>
              <a:gd name="connsiteY0-184" fmla="*/ 0 h 3825092"/>
              <a:gd name="connsiteX1-185" fmla="*/ 9144001 w 9144001"/>
              <a:gd name="connsiteY1-186" fmla="*/ 0 h 3825092"/>
              <a:gd name="connsiteX2-187" fmla="*/ 9144001 w 9144001"/>
              <a:gd name="connsiteY2-188" fmla="*/ 3527167 h 3825092"/>
              <a:gd name="connsiteX3-189" fmla="*/ 0 w 9144001"/>
              <a:gd name="connsiteY3-190" fmla="*/ 3527167 h 3825092"/>
              <a:gd name="connsiteX4-191" fmla="*/ 0 w 9144001"/>
              <a:gd name="connsiteY4-192" fmla="*/ 0 h 3825092"/>
              <a:gd name="connsiteX0-193" fmla="*/ 0 w 9144001"/>
              <a:gd name="connsiteY0-194" fmla="*/ 0 h 3802421"/>
              <a:gd name="connsiteX1-195" fmla="*/ 9144001 w 9144001"/>
              <a:gd name="connsiteY1-196" fmla="*/ 0 h 3802421"/>
              <a:gd name="connsiteX2-197" fmla="*/ 9144001 w 9144001"/>
              <a:gd name="connsiteY2-198" fmla="*/ 3527167 h 3802421"/>
              <a:gd name="connsiteX3-199" fmla="*/ 0 w 9144001"/>
              <a:gd name="connsiteY3-200" fmla="*/ 3527167 h 3802421"/>
              <a:gd name="connsiteX4-201" fmla="*/ 0 w 9144001"/>
              <a:gd name="connsiteY4-202" fmla="*/ 0 h 3802421"/>
              <a:gd name="connsiteX0-203" fmla="*/ 0 w 9144001"/>
              <a:gd name="connsiteY0-204" fmla="*/ 0 h 3836315"/>
              <a:gd name="connsiteX1-205" fmla="*/ 9144001 w 9144001"/>
              <a:gd name="connsiteY1-206" fmla="*/ 0 h 3836315"/>
              <a:gd name="connsiteX2-207" fmla="*/ 9144001 w 9144001"/>
              <a:gd name="connsiteY2-208" fmla="*/ 3527167 h 3836315"/>
              <a:gd name="connsiteX3-209" fmla="*/ 0 w 9144001"/>
              <a:gd name="connsiteY3-210" fmla="*/ 3527167 h 3836315"/>
              <a:gd name="connsiteX4-211" fmla="*/ 0 w 9144001"/>
              <a:gd name="connsiteY4-212" fmla="*/ 0 h 3836315"/>
              <a:gd name="connsiteX0-213" fmla="*/ 0 w 9144001"/>
              <a:gd name="connsiteY0-214" fmla="*/ 0 h 3787696"/>
              <a:gd name="connsiteX1-215" fmla="*/ 9144001 w 9144001"/>
              <a:gd name="connsiteY1-216" fmla="*/ 0 h 3787696"/>
              <a:gd name="connsiteX2-217" fmla="*/ 9144001 w 9144001"/>
              <a:gd name="connsiteY2-218" fmla="*/ 3527167 h 3787696"/>
              <a:gd name="connsiteX3-219" fmla="*/ 0 w 9144001"/>
              <a:gd name="connsiteY3-220" fmla="*/ 3527167 h 3787696"/>
              <a:gd name="connsiteX4-221" fmla="*/ 0 w 9144001"/>
              <a:gd name="connsiteY4-222" fmla="*/ 0 h 3787696"/>
              <a:gd name="connsiteX0-223" fmla="*/ 0 w 9144001"/>
              <a:gd name="connsiteY0-224" fmla="*/ 0 h 3671878"/>
              <a:gd name="connsiteX1-225" fmla="*/ 9144001 w 9144001"/>
              <a:gd name="connsiteY1-226" fmla="*/ 0 h 3671878"/>
              <a:gd name="connsiteX2-227" fmla="*/ 9144001 w 9144001"/>
              <a:gd name="connsiteY2-228" fmla="*/ 3527167 h 3671878"/>
              <a:gd name="connsiteX3-229" fmla="*/ 0 w 9144001"/>
              <a:gd name="connsiteY3-230" fmla="*/ 3527167 h 3671878"/>
              <a:gd name="connsiteX4-231" fmla="*/ 0 w 9144001"/>
              <a:gd name="connsiteY4-232" fmla="*/ 0 h 3671878"/>
              <a:gd name="connsiteX0-233" fmla="*/ 0 w 9144001"/>
              <a:gd name="connsiteY0-234" fmla="*/ 0 h 3527167"/>
              <a:gd name="connsiteX1-235" fmla="*/ 9144001 w 9144001"/>
              <a:gd name="connsiteY1-236" fmla="*/ 0 h 3527167"/>
              <a:gd name="connsiteX2-237" fmla="*/ 9144001 w 9144001"/>
              <a:gd name="connsiteY2-238" fmla="*/ 3527167 h 3527167"/>
              <a:gd name="connsiteX3-239" fmla="*/ 0 w 9144001"/>
              <a:gd name="connsiteY3-240" fmla="*/ 3527167 h 3527167"/>
              <a:gd name="connsiteX4-241" fmla="*/ 0 w 9144001"/>
              <a:gd name="connsiteY4-242" fmla="*/ 0 h 3527167"/>
              <a:gd name="connsiteX0-243" fmla="*/ 0 w 9144001"/>
              <a:gd name="connsiteY0-244" fmla="*/ 0 h 3658806"/>
              <a:gd name="connsiteX1-245" fmla="*/ 9144001 w 9144001"/>
              <a:gd name="connsiteY1-246" fmla="*/ 0 h 3658806"/>
              <a:gd name="connsiteX2-247" fmla="*/ 9144001 w 9144001"/>
              <a:gd name="connsiteY2-248" fmla="*/ 3527167 h 3658806"/>
              <a:gd name="connsiteX3-249" fmla="*/ 0 w 9144001"/>
              <a:gd name="connsiteY3-250" fmla="*/ 3527167 h 3658806"/>
              <a:gd name="connsiteX4-251" fmla="*/ 0 w 9144001"/>
              <a:gd name="connsiteY4-252" fmla="*/ 0 h 3658806"/>
              <a:gd name="connsiteX0-253" fmla="*/ 0 w 9144001"/>
              <a:gd name="connsiteY0-254" fmla="*/ 0 h 3726188"/>
              <a:gd name="connsiteX1-255" fmla="*/ 9144001 w 9144001"/>
              <a:gd name="connsiteY1-256" fmla="*/ 0 h 3726188"/>
              <a:gd name="connsiteX2-257" fmla="*/ 9144001 w 9144001"/>
              <a:gd name="connsiteY2-258" fmla="*/ 3527167 h 3726188"/>
              <a:gd name="connsiteX3-259" fmla="*/ 0 w 9144001"/>
              <a:gd name="connsiteY3-260" fmla="*/ 3527167 h 3726188"/>
              <a:gd name="connsiteX4-261" fmla="*/ 0 w 9144001"/>
              <a:gd name="connsiteY4-262" fmla="*/ 0 h 3726188"/>
              <a:gd name="connsiteX0-263" fmla="*/ 0 w 9144001"/>
              <a:gd name="connsiteY0-264" fmla="*/ 0 h 3754295"/>
              <a:gd name="connsiteX1-265" fmla="*/ 9144001 w 9144001"/>
              <a:gd name="connsiteY1-266" fmla="*/ 0 h 3754295"/>
              <a:gd name="connsiteX2-267" fmla="*/ 9144001 w 9144001"/>
              <a:gd name="connsiteY2-268" fmla="*/ 3527167 h 3754295"/>
              <a:gd name="connsiteX3-269" fmla="*/ 0 w 9144001"/>
              <a:gd name="connsiteY3-270" fmla="*/ 3527167 h 3754295"/>
              <a:gd name="connsiteX4-271" fmla="*/ 0 w 9144001"/>
              <a:gd name="connsiteY4-272" fmla="*/ 0 h 3754295"/>
              <a:gd name="connsiteX0-273" fmla="*/ 0 w 9144001"/>
              <a:gd name="connsiteY0-274" fmla="*/ 0 h 3560521"/>
              <a:gd name="connsiteX1-275" fmla="*/ 9144001 w 9144001"/>
              <a:gd name="connsiteY1-276" fmla="*/ 0 h 3560521"/>
              <a:gd name="connsiteX2-277" fmla="*/ 9144001 w 9144001"/>
              <a:gd name="connsiteY2-278" fmla="*/ 3527167 h 3560521"/>
              <a:gd name="connsiteX3-279" fmla="*/ 0 w 9144001"/>
              <a:gd name="connsiteY3-280" fmla="*/ 3527167 h 3560521"/>
              <a:gd name="connsiteX4-281" fmla="*/ 0 w 9144001"/>
              <a:gd name="connsiteY4-282" fmla="*/ 0 h 3560521"/>
              <a:gd name="connsiteX0-283" fmla="*/ 0 w 9144001"/>
              <a:gd name="connsiteY0-284" fmla="*/ 0 h 3527167"/>
              <a:gd name="connsiteX1-285" fmla="*/ 9144001 w 9144001"/>
              <a:gd name="connsiteY1-286" fmla="*/ 0 h 3527167"/>
              <a:gd name="connsiteX2-287" fmla="*/ 9144001 w 9144001"/>
              <a:gd name="connsiteY2-288" fmla="*/ 3527167 h 3527167"/>
              <a:gd name="connsiteX3-289" fmla="*/ 0 w 9144001"/>
              <a:gd name="connsiteY3-290" fmla="*/ 3527167 h 3527167"/>
              <a:gd name="connsiteX4-291" fmla="*/ 0 w 9144001"/>
              <a:gd name="connsiteY4-292" fmla="*/ 0 h 3527167"/>
              <a:gd name="connsiteX0-293" fmla="*/ 0 w 9144001"/>
              <a:gd name="connsiteY0-294" fmla="*/ 0 h 3551835"/>
              <a:gd name="connsiteX1-295" fmla="*/ 9144001 w 9144001"/>
              <a:gd name="connsiteY1-296" fmla="*/ 0 h 3551835"/>
              <a:gd name="connsiteX2-297" fmla="*/ 9144001 w 9144001"/>
              <a:gd name="connsiteY2-298" fmla="*/ 3527167 h 3551835"/>
              <a:gd name="connsiteX3-299" fmla="*/ 0 w 9144001"/>
              <a:gd name="connsiteY3-300" fmla="*/ 3527167 h 3551835"/>
              <a:gd name="connsiteX4-301" fmla="*/ 0 w 9144001"/>
              <a:gd name="connsiteY4-302" fmla="*/ 0 h 3551835"/>
              <a:gd name="connsiteX0-303" fmla="*/ 0 w 9144001"/>
              <a:gd name="connsiteY0-304" fmla="*/ 0 h 3619923"/>
              <a:gd name="connsiteX1-305" fmla="*/ 9144001 w 9144001"/>
              <a:gd name="connsiteY1-306" fmla="*/ 0 h 3619923"/>
              <a:gd name="connsiteX2-307" fmla="*/ 9144001 w 9144001"/>
              <a:gd name="connsiteY2-308" fmla="*/ 3527167 h 3619923"/>
              <a:gd name="connsiteX3-309" fmla="*/ 0 w 9144001"/>
              <a:gd name="connsiteY3-310" fmla="*/ 3527167 h 3619923"/>
              <a:gd name="connsiteX4-311" fmla="*/ 0 w 9144001"/>
              <a:gd name="connsiteY4-312" fmla="*/ 0 h 3619923"/>
              <a:gd name="connsiteX0-313" fmla="*/ 0 w 9144001"/>
              <a:gd name="connsiteY0-314" fmla="*/ 0 h 3537783"/>
              <a:gd name="connsiteX1-315" fmla="*/ 9144001 w 9144001"/>
              <a:gd name="connsiteY1-316" fmla="*/ 0 h 3537783"/>
              <a:gd name="connsiteX2-317" fmla="*/ 9144001 w 9144001"/>
              <a:gd name="connsiteY2-318" fmla="*/ 3527167 h 3537783"/>
              <a:gd name="connsiteX3-319" fmla="*/ 0 w 9144001"/>
              <a:gd name="connsiteY3-320" fmla="*/ 3527167 h 3537783"/>
              <a:gd name="connsiteX4-321" fmla="*/ 0 w 9144001"/>
              <a:gd name="connsiteY4-322" fmla="*/ 0 h 3537783"/>
              <a:gd name="connsiteX0-323" fmla="*/ 0 w 9144001"/>
              <a:gd name="connsiteY0-324" fmla="*/ 0 h 3527167"/>
              <a:gd name="connsiteX1-325" fmla="*/ 9144001 w 9144001"/>
              <a:gd name="connsiteY1-326" fmla="*/ 0 h 3527167"/>
              <a:gd name="connsiteX2-327" fmla="*/ 9144001 w 9144001"/>
              <a:gd name="connsiteY2-328" fmla="*/ 3527167 h 3527167"/>
              <a:gd name="connsiteX3-329" fmla="*/ 0 w 9144001"/>
              <a:gd name="connsiteY3-330" fmla="*/ 3527167 h 3527167"/>
              <a:gd name="connsiteX4-331" fmla="*/ 0 w 9144001"/>
              <a:gd name="connsiteY4-332" fmla="*/ 0 h 3527167"/>
              <a:gd name="connsiteX0-333" fmla="*/ 0 w 9144001"/>
              <a:gd name="connsiteY0-334" fmla="*/ 0 h 3532327"/>
              <a:gd name="connsiteX1-335" fmla="*/ 9144001 w 9144001"/>
              <a:gd name="connsiteY1-336" fmla="*/ 0 h 3532327"/>
              <a:gd name="connsiteX2-337" fmla="*/ 9144001 w 9144001"/>
              <a:gd name="connsiteY2-338" fmla="*/ 3527167 h 3532327"/>
              <a:gd name="connsiteX3-339" fmla="*/ 0 w 9144001"/>
              <a:gd name="connsiteY3-340" fmla="*/ 3527167 h 3532327"/>
              <a:gd name="connsiteX4-341" fmla="*/ 0 w 9144001"/>
              <a:gd name="connsiteY4-342" fmla="*/ 0 h 3532327"/>
              <a:gd name="connsiteX0-343" fmla="*/ 0 w 9144001"/>
              <a:gd name="connsiteY0-344" fmla="*/ 0 h 3527167"/>
              <a:gd name="connsiteX1-345" fmla="*/ 9144001 w 9144001"/>
              <a:gd name="connsiteY1-346" fmla="*/ 0 h 3527167"/>
              <a:gd name="connsiteX2-347" fmla="*/ 9144001 w 9144001"/>
              <a:gd name="connsiteY2-348" fmla="*/ 3527167 h 3527167"/>
              <a:gd name="connsiteX3-349" fmla="*/ 0 w 9144001"/>
              <a:gd name="connsiteY3-350" fmla="*/ 3527167 h 3527167"/>
              <a:gd name="connsiteX4-351" fmla="*/ 0 w 9144001"/>
              <a:gd name="connsiteY4-352" fmla="*/ 0 h 3527167"/>
              <a:gd name="connsiteX0-353" fmla="*/ 0 w 9144001"/>
              <a:gd name="connsiteY0-354" fmla="*/ 0 h 3578230"/>
              <a:gd name="connsiteX1-355" fmla="*/ 9144001 w 9144001"/>
              <a:gd name="connsiteY1-356" fmla="*/ 0 h 3578230"/>
              <a:gd name="connsiteX2-357" fmla="*/ 9144001 w 9144001"/>
              <a:gd name="connsiteY2-358" fmla="*/ 3527167 h 3578230"/>
              <a:gd name="connsiteX3-359" fmla="*/ 0 w 9144001"/>
              <a:gd name="connsiteY3-360" fmla="*/ 3527167 h 3578230"/>
              <a:gd name="connsiteX4-361" fmla="*/ 0 w 9144001"/>
              <a:gd name="connsiteY4-362" fmla="*/ 0 h 3578230"/>
              <a:gd name="connsiteX0-363" fmla="*/ 0 w 9144001"/>
              <a:gd name="connsiteY0-364" fmla="*/ 0 h 3588299"/>
              <a:gd name="connsiteX1-365" fmla="*/ 9144001 w 9144001"/>
              <a:gd name="connsiteY1-366" fmla="*/ 0 h 3588299"/>
              <a:gd name="connsiteX2-367" fmla="*/ 9144001 w 9144001"/>
              <a:gd name="connsiteY2-368" fmla="*/ 3527167 h 3588299"/>
              <a:gd name="connsiteX3-369" fmla="*/ 0 w 9144001"/>
              <a:gd name="connsiteY3-370" fmla="*/ 3527167 h 3588299"/>
              <a:gd name="connsiteX4-371" fmla="*/ 0 w 9144001"/>
              <a:gd name="connsiteY4-372" fmla="*/ 0 h 3588299"/>
              <a:gd name="connsiteX0-373" fmla="*/ 0 w 9144001"/>
              <a:gd name="connsiteY0-374" fmla="*/ 0 h 3588299"/>
              <a:gd name="connsiteX1-375" fmla="*/ 9144001 w 9144001"/>
              <a:gd name="connsiteY1-376" fmla="*/ 0 h 3588299"/>
              <a:gd name="connsiteX2-377" fmla="*/ 9144001 w 9144001"/>
              <a:gd name="connsiteY2-378" fmla="*/ 3527167 h 3588299"/>
              <a:gd name="connsiteX3-379" fmla="*/ 0 w 9144001"/>
              <a:gd name="connsiteY3-380" fmla="*/ 3527167 h 3588299"/>
              <a:gd name="connsiteX4-381" fmla="*/ 0 w 9144001"/>
              <a:gd name="connsiteY4-382" fmla="*/ 0 h 3588299"/>
              <a:gd name="connsiteX0-383" fmla="*/ 0 w 9144001"/>
              <a:gd name="connsiteY0-384" fmla="*/ 0 h 3678865"/>
              <a:gd name="connsiteX1-385" fmla="*/ 9144001 w 9144001"/>
              <a:gd name="connsiteY1-386" fmla="*/ 0 h 3678865"/>
              <a:gd name="connsiteX2-387" fmla="*/ 9144001 w 9144001"/>
              <a:gd name="connsiteY2-388" fmla="*/ 3527167 h 3678865"/>
              <a:gd name="connsiteX3-389" fmla="*/ 0 w 9144001"/>
              <a:gd name="connsiteY3-390" fmla="*/ 3527167 h 3678865"/>
              <a:gd name="connsiteX4-391" fmla="*/ 0 w 9144001"/>
              <a:gd name="connsiteY4-392" fmla="*/ 0 h 3678865"/>
              <a:gd name="connsiteX0-393" fmla="*/ 0 w 9144001"/>
              <a:gd name="connsiteY0-394" fmla="*/ 0 h 3633134"/>
              <a:gd name="connsiteX1-395" fmla="*/ 9144001 w 9144001"/>
              <a:gd name="connsiteY1-396" fmla="*/ 0 h 3633134"/>
              <a:gd name="connsiteX2-397" fmla="*/ 9144001 w 9144001"/>
              <a:gd name="connsiteY2-398" fmla="*/ 3527167 h 3633134"/>
              <a:gd name="connsiteX3-399" fmla="*/ 0 w 9144001"/>
              <a:gd name="connsiteY3-400" fmla="*/ 3527167 h 3633134"/>
              <a:gd name="connsiteX4-401" fmla="*/ 0 w 9144001"/>
              <a:gd name="connsiteY4-402" fmla="*/ 0 h 3633134"/>
              <a:gd name="connsiteX0-403" fmla="*/ 0 w 9144001"/>
              <a:gd name="connsiteY0-404" fmla="*/ 0 h 3621442"/>
              <a:gd name="connsiteX1-405" fmla="*/ 9144001 w 9144001"/>
              <a:gd name="connsiteY1-406" fmla="*/ 0 h 3621442"/>
              <a:gd name="connsiteX2-407" fmla="*/ 9144001 w 9144001"/>
              <a:gd name="connsiteY2-408" fmla="*/ 3527167 h 3621442"/>
              <a:gd name="connsiteX3-409" fmla="*/ 0 w 9144001"/>
              <a:gd name="connsiteY3-410" fmla="*/ 3527167 h 3621442"/>
              <a:gd name="connsiteX4-411" fmla="*/ 0 w 9144001"/>
              <a:gd name="connsiteY4-412" fmla="*/ 0 h 3621442"/>
              <a:gd name="connsiteX0-413" fmla="*/ 0 w 9144001"/>
              <a:gd name="connsiteY0-414" fmla="*/ 0 h 3635362"/>
              <a:gd name="connsiteX1-415" fmla="*/ 9144001 w 9144001"/>
              <a:gd name="connsiteY1-416" fmla="*/ 0 h 3635362"/>
              <a:gd name="connsiteX2-417" fmla="*/ 9144001 w 9144001"/>
              <a:gd name="connsiteY2-418" fmla="*/ 3527167 h 3635362"/>
              <a:gd name="connsiteX3-419" fmla="*/ 0 w 9144001"/>
              <a:gd name="connsiteY3-420" fmla="*/ 3527167 h 3635362"/>
              <a:gd name="connsiteX4-421" fmla="*/ 0 w 9144001"/>
              <a:gd name="connsiteY4-422" fmla="*/ 0 h 3635362"/>
              <a:gd name="connsiteX0-423" fmla="*/ 0 w 9144001"/>
              <a:gd name="connsiteY0-424" fmla="*/ 0 h 3624429"/>
              <a:gd name="connsiteX1-425" fmla="*/ 9144001 w 9144001"/>
              <a:gd name="connsiteY1-426" fmla="*/ 0 h 3624429"/>
              <a:gd name="connsiteX2-427" fmla="*/ 9144001 w 9144001"/>
              <a:gd name="connsiteY2-428" fmla="*/ 3527167 h 3624429"/>
              <a:gd name="connsiteX3-429" fmla="*/ 0 w 9144001"/>
              <a:gd name="connsiteY3-430" fmla="*/ 3527167 h 3624429"/>
              <a:gd name="connsiteX4-431" fmla="*/ 0 w 9144001"/>
              <a:gd name="connsiteY4-432" fmla="*/ 0 h 3624429"/>
              <a:gd name="connsiteX0-433" fmla="*/ 0 w 9144001"/>
              <a:gd name="connsiteY0-434" fmla="*/ 0 h 3640931"/>
              <a:gd name="connsiteX1-435" fmla="*/ 9144001 w 9144001"/>
              <a:gd name="connsiteY1-436" fmla="*/ 0 h 3640931"/>
              <a:gd name="connsiteX2-437" fmla="*/ 9144001 w 9144001"/>
              <a:gd name="connsiteY2-438" fmla="*/ 3527167 h 3640931"/>
              <a:gd name="connsiteX3-439" fmla="*/ 0 w 9144001"/>
              <a:gd name="connsiteY3-440" fmla="*/ 3527167 h 3640931"/>
              <a:gd name="connsiteX4-441" fmla="*/ 0 w 9144001"/>
              <a:gd name="connsiteY4-442" fmla="*/ 0 h 3640931"/>
              <a:gd name="connsiteX0-443" fmla="*/ 0 w 9144001"/>
              <a:gd name="connsiteY0-444" fmla="*/ 0 h 3614455"/>
              <a:gd name="connsiteX1-445" fmla="*/ 9144001 w 9144001"/>
              <a:gd name="connsiteY1-446" fmla="*/ 0 h 3614455"/>
              <a:gd name="connsiteX2-447" fmla="*/ 9144001 w 9144001"/>
              <a:gd name="connsiteY2-448" fmla="*/ 3527167 h 3614455"/>
              <a:gd name="connsiteX3-449" fmla="*/ 0 w 9144001"/>
              <a:gd name="connsiteY3-450" fmla="*/ 3527167 h 3614455"/>
              <a:gd name="connsiteX4-451" fmla="*/ 0 w 9144001"/>
              <a:gd name="connsiteY4-452" fmla="*/ 0 h 3614455"/>
              <a:gd name="connsiteX0-453" fmla="*/ 0 w 9144001"/>
              <a:gd name="connsiteY0-454" fmla="*/ 0 h 3634610"/>
              <a:gd name="connsiteX1-455" fmla="*/ 9144001 w 9144001"/>
              <a:gd name="connsiteY1-456" fmla="*/ 0 h 3634610"/>
              <a:gd name="connsiteX2-457" fmla="*/ 9144001 w 9144001"/>
              <a:gd name="connsiteY2-458" fmla="*/ 3527167 h 3634610"/>
              <a:gd name="connsiteX3-459" fmla="*/ 0 w 9144001"/>
              <a:gd name="connsiteY3-460" fmla="*/ 3527167 h 3634610"/>
              <a:gd name="connsiteX4-461" fmla="*/ 0 w 9144001"/>
              <a:gd name="connsiteY4-462" fmla="*/ 0 h 3634610"/>
              <a:gd name="connsiteX0-463" fmla="*/ 0 w 9144001"/>
              <a:gd name="connsiteY0-464" fmla="*/ 0 h 3667472"/>
              <a:gd name="connsiteX1-465" fmla="*/ 9144001 w 9144001"/>
              <a:gd name="connsiteY1-466" fmla="*/ 0 h 3667472"/>
              <a:gd name="connsiteX2-467" fmla="*/ 9144001 w 9144001"/>
              <a:gd name="connsiteY2-468" fmla="*/ 3527167 h 3667472"/>
              <a:gd name="connsiteX3-469" fmla="*/ 0 w 9144001"/>
              <a:gd name="connsiteY3-470" fmla="*/ 3527167 h 3667472"/>
              <a:gd name="connsiteX4-471" fmla="*/ 0 w 9144001"/>
              <a:gd name="connsiteY4-472" fmla="*/ 0 h 3667472"/>
              <a:gd name="connsiteX0-473" fmla="*/ 0 w 9144001"/>
              <a:gd name="connsiteY0-474" fmla="*/ 0 h 3652881"/>
              <a:gd name="connsiteX1-475" fmla="*/ 9144001 w 9144001"/>
              <a:gd name="connsiteY1-476" fmla="*/ 0 h 3652881"/>
              <a:gd name="connsiteX2-477" fmla="*/ 9144001 w 9144001"/>
              <a:gd name="connsiteY2-478" fmla="*/ 3527167 h 3652881"/>
              <a:gd name="connsiteX3-479" fmla="*/ 0 w 9144001"/>
              <a:gd name="connsiteY3-480" fmla="*/ 3527167 h 3652881"/>
              <a:gd name="connsiteX4-481" fmla="*/ 0 w 9144001"/>
              <a:gd name="connsiteY4-482" fmla="*/ 0 h 3652881"/>
              <a:gd name="connsiteX0-483" fmla="*/ 0 w 9144001"/>
              <a:gd name="connsiteY0-484" fmla="*/ 0 h 3628267"/>
              <a:gd name="connsiteX1-485" fmla="*/ 9144001 w 9144001"/>
              <a:gd name="connsiteY1-486" fmla="*/ 0 h 3628267"/>
              <a:gd name="connsiteX2-487" fmla="*/ 9144001 w 9144001"/>
              <a:gd name="connsiteY2-488" fmla="*/ 3527167 h 3628267"/>
              <a:gd name="connsiteX3-489" fmla="*/ 0 w 9144001"/>
              <a:gd name="connsiteY3-490" fmla="*/ 3527167 h 3628267"/>
              <a:gd name="connsiteX4-491" fmla="*/ 0 w 9144001"/>
              <a:gd name="connsiteY4-492" fmla="*/ 0 h 3628267"/>
              <a:gd name="connsiteX0-493" fmla="*/ 0 w 9144001"/>
              <a:gd name="connsiteY0-494" fmla="*/ 0 h 3627607"/>
              <a:gd name="connsiteX1-495" fmla="*/ 9144001 w 9144001"/>
              <a:gd name="connsiteY1-496" fmla="*/ 0 h 3627607"/>
              <a:gd name="connsiteX2-497" fmla="*/ 9144001 w 9144001"/>
              <a:gd name="connsiteY2-498" fmla="*/ 3527167 h 3627607"/>
              <a:gd name="connsiteX3-499" fmla="*/ 0 w 9144001"/>
              <a:gd name="connsiteY3-500" fmla="*/ 3527167 h 3627607"/>
              <a:gd name="connsiteX4-501" fmla="*/ 0 w 9144001"/>
              <a:gd name="connsiteY4-502" fmla="*/ 0 h 3627607"/>
              <a:gd name="connsiteX0-503" fmla="*/ 0 w 9144001"/>
              <a:gd name="connsiteY0-504" fmla="*/ 0 h 3631698"/>
              <a:gd name="connsiteX1-505" fmla="*/ 9144001 w 9144001"/>
              <a:gd name="connsiteY1-506" fmla="*/ 0 h 3631698"/>
              <a:gd name="connsiteX2-507" fmla="*/ 9144001 w 9144001"/>
              <a:gd name="connsiteY2-508" fmla="*/ 3527167 h 3631698"/>
              <a:gd name="connsiteX3-509" fmla="*/ 0 w 9144001"/>
              <a:gd name="connsiteY3-510" fmla="*/ 3527167 h 3631698"/>
              <a:gd name="connsiteX4-511" fmla="*/ 0 w 9144001"/>
              <a:gd name="connsiteY4-512" fmla="*/ 0 h 3631698"/>
              <a:gd name="connsiteX0-513" fmla="*/ 0 w 9144001"/>
              <a:gd name="connsiteY0-514" fmla="*/ 0 h 3587335"/>
              <a:gd name="connsiteX1-515" fmla="*/ 9144001 w 9144001"/>
              <a:gd name="connsiteY1-516" fmla="*/ 0 h 3587335"/>
              <a:gd name="connsiteX2-517" fmla="*/ 9144001 w 9144001"/>
              <a:gd name="connsiteY2-518" fmla="*/ 3527167 h 3587335"/>
              <a:gd name="connsiteX3-519" fmla="*/ 0 w 9144001"/>
              <a:gd name="connsiteY3-520" fmla="*/ 3527167 h 3587335"/>
              <a:gd name="connsiteX4-521" fmla="*/ 0 w 9144001"/>
              <a:gd name="connsiteY4-522" fmla="*/ 0 h 3587335"/>
              <a:gd name="connsiteX0-523" fmla="*/ 0 w 9144001"/>
              <a:gd name="connsiteY0-524" fmla="*/ 0 h 3616205"/>
              <a:gd name="connsiteX1-525" fmla="*/ 9144001 w 9144001"/>
              <a:gd name="connsiteY1-526" fmla="*/ 0 h 3616205"/>
              <a:gd name="connsiteX2-527" fmla="*/ 9144001 w 9144001"/>
              <a:gd name="connsiteY2-528" fmla="*/ 3527167 h 3616205"/>
              <a:gd name="connsiteX3-529" fmla="*/ 0 w 9144001"/>
              <a:gd name="connsiteY3-530" fmla="*/ 3527167 h 3616205"/>
              <a:gd name="connsiteX4-531" fmla="*/ 0 w 9144001"/>
              <a:gd name="connsiteY4-532" fmla="*/ 0 h 3616205"/>
              <a:gd name="connsiteX0-533" fmla="*/ 0 w 9144001"/>
              <a:gd name="connsiteY0-534" fmla="*/ 0 h 3823231"/>
              <a:gd name="connsiteX1-535" fmla="*/ 9144001 w 9144001"/>
              <a:gd name="connsiteY1-536" fmla="*/ 0 h 3823231"/>
              <a:gd name="connsiteX2-537" fmla="*/ 9144001 w 9144001"/>
              <a:gd name="connsiteY2-538" fmla="*/ 3527167 h 3823231"/>
              <a:gd name="connsiteX3-539" fmla="*/ 0 w 9144001"/>
              <a:gd name="connsiteY3-540" fmla="*/ 3527167 h 3823231"/>
              <a:gd name="connsiteX4-541" fmla="*/ 0 w 9144001"/>
              <a:gd name="connsiteY4-542" fmla="*/ 0 h 3823231"/>
              <a:gd name="connsiteX0-543" fmla="*/ 0 w 9144001"/>
              <a:gd name="connsiteY0-544" fmla="*/ 0 h 4050744"/>
              <a:gd name="connsiteX1-545" fmla="*/ 9144001 w 9144001"/>
              <a:gd name="connsiteY1-546" fmla="*/ 0 h 4050744"/>
              <a:gd name="connsiteX2-547" fmla="*/ 9144001 w 9144001"/>
              <a:gd name="connsiteY2-548" fmla="*/ 3527167 h 4050744"/>
              <a:gd name="connsiteX3-549" fmla="*/ 0 w 9144001"/>
              <a:gd name="connsiteY3-550" fmla="*/ 3527167 h 4050744"/>
              <a:gd name="connsiteX4-551" fmla="*/ 0 w 9144001"/>
              <a:gd name="connsiteY4-552" fmla="*/ 0 h 4050744"/>
              <a:gd name="connsiteX0-553" fmla="*/ 0 w 9144001"/>
              <a:gd name="connsiteY0-554" fmla="*/ 0 h 3925518"/>
              <a:gd name="connsiteX1-555" fmla="*/ 9144001 w 9144001"/>
              <a:gd name="connsiteY1-556" fmla="*/ 0 h 3925518"/>
              <a:gd name="connsiteX2-557" fmla="*/ 9144001 w 9144001"/>
              <a:gd name="connsiteY2-558" fmla="*/ 3527167 h 3925518"/>
              <a:gd name="connsiteX3-559" fmla="*/ 0 w 9144001"/>
              <a:gd name="connsiteY3-560" fmla="*/ 3527167 h 3925518"/>
              <a:gd name="connsiteX4-561" fmla="*/ 0 w 9144001"/>
              <a:gd name="connsiteY4-562" fmla="*/ 0 h 3925518"/>
              <a:gd name="connsiteX0-563" fmla="*/ 0 w 9144001"/>
              <a:gd name="connsiteY0-564" fmla="*/ 0 h 3909621"/>
              <a:gd name="connsiteX1-565" fmla="*/ 9144001 w 9144001"/>
              <a:gd name="connsiteY1-566" fmla="*/ 0 h 3909621"/>
              <a:gd name="connsiteX2-567" fmla="*/ 9144001 w 9144001"/>
              <a:gd name="connsiteY2-568" fmla="*/ 3527167 h 3909621"/>
              <a:gd name="connsiteX3-569" fmla="*/ 0 w 9144001"/>
              <a:gd name="connsiteY3-570" fmla="*/ 3527167 h 3909621"/>
              <a:gd name="connsiteX4-571" fmla="*/ 0 w 9144001"/>
              <a:gd name="connsiteY4-572" fmla="*/ 0 h 3909621"/>
              <a:gd name="connsiteX0-573" fmla="*/ 0 w 9144001"/>
              <a:gd name="connsiteY0-574" fmla="*/ 0 h 3758832"/>
              <a:gd name="connsiteX1-575" fmla="*/ 9144001 w 9144001"/>
              <a:gd name="connsiteY1-576" fmla="*/ 0 h 3758832"/>
              <a:gd name="connsiteX2-577" fmla="*/ 9144001 w 9144001"/>
              <a:gd name="connsiteY2-578" fmla="*/ 3527167 h 3758832"/>
              <a:gd name="connsiteX3-579" fmla="*/ 0 w 9144001"/>
              <a:gd name="connsiteY3-580" fmla="*/ 3527167 h 3758832"/>
              <a:gd name="connsiteX4-581" fmla="*/ 0 w 9144001"/>
              <a:gd name="connsiteY4-582" fmla="*/ 0 h 3758832"/>
              <a:gd name="connsiteX0-583" fmla="*/ 0 w 9144001"/>
              <a:gd name="connsiteY0-584" fmla="*/ 0 h 3688613"/>
              <a:gd name="connsiteX1-585" fmla="*/ 9144001 w 9144001"/>
              <a:gd name="connsiteY1-586" fmla="*/ 0 h 3688613"/>
              <a:gd name="connsiteX2-587" fmla="*/ 9144001 w 9144001"/>
              <a:gd name="connsiteY2-588" fmla="*/ 3527167 h 3688613"/>
              <a:gd name="connsiteX3-589" fmla="*/ 0 w 9144001"/>
              <a:gd name="connsiteY3-590" fmla="*/ 3527167 h 3688613"/>
              <a:gd name="connsiteX4-591" fmla="*/ 0 w 9144001"/>
              <a:gd name="connsiteY4-592" fmla="*/ 0 h 3688613"/>
              <a:gd name="connsiteX0-593" fmla="*/ 0 w 9144001"/>
              <a:gd name="connsiteY0-594" fmla="*/ 0 h 3684386"/>
              <a:gd name="connsiteX1-595" fmla="*/ 9144001 w 9144001"/>
              <a:gd name="connsiteY1-596" fmla="*/ 0 h 3684386"/>
              <a:gd name="connsiteX2-597" fmla="*/ 9144001 w 9144001"/>
              <a:gd name="connsiteY2-598" fmla="*/ 3527167 h 3684386"/>
              <a:gd name="connsiteX3-599" fmla="*/ 0 w 9144001"/>
              <a:gd name="connsiteY3-600" fmla="*/ 3527167 h 3684386"/>
              <a:gd name="connsiteX4-601" fmla="*/ 0 w 9144001"/>
              <a:gd name="connsiteY4-602" fmla="*/ 0 h 3684386"/>
              <a:gd name="connsiteX0-603" fmla="*/ 0 w 9144001"/>
              <a:gd name="connsiteY0-604" fmla="*/ 0 h 3637942"/>
              <a:gd name="connsiteX1-605" fmla="*/ 9144001 w 9144001"/>
              <a:gd name="connsiteY1-606" fmla="*/ 0 h 3637942"/>
              <a:gd name="connsiteX2-607" fmla="*/ 9144001 w 9144001"/>
              <a:gd name="connsiteY2-608" fmla="*/ 3527167 h 3637942"/>
              <a:gd name="connsiteX3-609" fmla="*/ 0 w 9144001"/>
              <a:gd name="connsiteY3-610" fmla="*/ 3527167 h 3637942"/>
              <a:gd name="connsiteX4-611" fmla="*/ 0 w 9144001"/>
              <a:gd name="connsiteY4-612" fmla="*/ 0 h 3637942"/>
              <a:gd name="connsiteX0-613" fmla="*/ 0 w 9144001"/>
              <a:gd name="connsiteY0-614" fmla="*/ 0 h 3983461"/>
              <a:gd name="connsiteX1-615" fmla="*/ 9144001 w 9144001"/>
              <a:gd name="connsiteY1-616" fmla="*/ 0 h 3983461"/>
              <a:gd name="connsiteX2-617" fmla="*/ 9144001 w 9144001"/>
              <a:gd name="connsiteY2-618" fmla="*/ 3527167 h 3983461"/>
              <a:gd name="connsiteX3-619" fmla="*/ 0 w 9144001"/>
              <a:gd name="connsiteY3-620" fmla="*/ 3527167 h 3983461"/>
              <a:gd name="connsiteX4-621" fmla="*/ 0 w 9144001"/>
              <a:gd name="connsiteY4-622" fmla="*/ 0 h 3983461"/>
              <a:gd name="connsiteX0-623" fmla="*/ 0 w 9144001"/>
              <a:gd name="connsiteY0-624" fmla="*/ 0 h 3913867"/>
              <a:gd name="connsiteX1-625" fmla="*/ 9144001 w 9144001"/>
              <a:gd name="connsiteY1-626" fmla="*/ 0 h 3913867"/>
              <a:gd name="connsiteX2-627" fmla="*/ 9144001 w 9144001"/>
              <a:gd name="connsiteY2-628" fmla="*/ 3449872 h 3913867"/>
              <a:gd name="connsiteX3-629" fmla="*/ 0 w 9144001"/>
              <a:gd name="connsiteY3-630" fmla="*/ 3527167 h 3913867"/>
              <a:gd name="connsiteX4-631" fmla="*/ 0 w 9144001"/>
              <a:gd name="connsiteY4-632" fmla="*/ 0 h 3913867"/>
              <a:gd name="connsiteX0-633" fmla="*/ 0 w 9144001"/>
              <a:gd name="connsiteY0-634" fmla="*/ 0 h 3939267"/>
              <a:gd name="connsiteX1-635" fmla="*/ 9144001 w 9144001"/>
              <a:gd name="connsiteY1-636" fmla="*/ 0 h 3939267"/>
              <a:gd name="connsiteX2-637" fmla="*/ 9144001 w 9144001"/>
              <a:gd name="connsiteY2-638" fmla="*/ 3449872 h 3939267"/>
              <a:gd name="connsiteX3-639" fmla="*/ 0 w 9144001"/>
              <a:gd name="connsiteY3-640" fmla="*/ 3527167 h 3939267"/>
              <a:gd name="connsiteX4-641" fmla="*/ 0 w 9144001"/>
              <a:gd name="connsiteY4-642" fmla="*/ 0 h 3939267"/>
              <a:gd name="connsiteX0-643" fmla="*/ 0 w 9144001"/>
              <a:gd name="connsiteY0-644" fmla="*/ 0 h 3933527"/>
              <a:gd name="connsiteX1-645" fmla="*/ 9144001 w 9144001"/>
              <a:gd name="connsiteY1-646" fmla="*/ 0 h 3933527"/>
              <a:gd name="connsiteX2-647" fmla="*/ 9144001 w 9144001"/>
              <a:gd name="connsiteY2-648" fmla="*/ 3449872 h 3933527"/>
              <a:gd name="connsiteX3-649" fmla="*/ 12246 w 9144001"/>
              <a:gd name="connsiteY3-650" fmla="*/ 3475637 h 3933527"/>
              <a:gd name="connsiteX4-651" fmla="*/ 0 w 9144001"/>
              <a:gd name="connsiteY4-652" fmla="*/ 0 h 3933527"/>
              <a:gd name="connsiteX0-653" fmla="*/ 0 w 9144001"/>
              <a:gd name="connsiteY0-654" fmla="*/ 0 h 3927927"/>
              <a:gd name="connsiteX1-655" fmla="*/ 9144001 w 9144001"/>
              <a:gd name="connsiteY1-656" fmla="*/ 0 h 3927927"/>
              <a:gd name="connsiteX2-657" fmla="*/ 9144001 w 9144001"/>
              <a:gd name="connsiteY2-658" fmla="*/ 3449872 h 3927927"/>
              <a:gd name="connsiteX3-659" fmla="*/ 12246 w 9144001"/>
              <a:gd name="connsiteY3-660" fmla="*/ 3424108 h 3927927"/>
              <a:gd name="connsiteX4-661" fmla="*/ 0 w 9144001"/>
              <a:gd name="connsiteY4-662" fmla="*/ 0 h 3927927"/>
              <a:gd name="connsiteX0-663" fmla="*/ 0 w 9144001"/>
              <a:gd name="connsiteY0-664" fmla="*/ 0 h 3943693"/>
              <a:gd name="connsiteX1-665" fmla="*/ 9144001 w 9144001"/>
              <a:gd name="connsiteY1-666" fmla="*/ 0 h 3943693"/>
              <a:gd name="connsiteX2-667" fmla="*/ 9144001 w 9144001"/>
              <a:gd name="connsiteY2-668" fmla="*/ 3449872 h 3943693"/>
              <a:gd name="connsiteX3-669" fmla="*/ 12246 w 9144001"/>
              <a:gd name="connsiteY3-670" fmla="*/ 3424108 h 3943693"/>
              <a:gd name="connsiteX4-671" fmla="*/ 0 w 9144001"/>
              <a:gd name="connsiteY4-672" fmla="*/ 0 h 3943693"/>
              <a:gd name="connsiteX0-673" fmla="*/ 0 w 9144001"/>
              <a:gd name="connsiteY0-674" fmla="*/ 0 h 3964040"/>
              <a:gd name="connsiteX1-675" fmla="*/ 9144001 w 9144001"/>
              <a:gd name="connsiteY1-676" fmla="*/ 0 h 3964040"/>
              <a:gd name="connsiteX2-677" fmla="*/ 9144001 w 9144001"/>
              <a:gd name="connsiteY2-678" fmla="*/ 3449872 h 3964040"/>
              <a:gd name="connsiteX3-679" fmla="*/ 12246 w 9144001"/>
              <a:gd name="connsiteY3-680" fmla="*/ 3424108 h 3964040"/>
              <a:gd name="connsiteX4-681" fmla="*/ 0 w 9144001"/>
              <a:gd name="connsiteY4-682" fmla="*/ 0 h 3964040"/>
              <a:gd name="connsiteX0-683" fmla="*/ 0 w 9144001"/>
              <a:gd name="connsiteY0-684" fmla="*/ 0 h 3896019"/>
              <a:gd name="connsiteX1-685" fmla="*/ 9144001 w 9144001"/>
              <a:gd name="connsiteY1-686" fmla="*/ 0 h 3896019"/>
              <a:gd name="connsiteX2-687" fmla="*/ 9131754 w 9144001"/>
              <a:gd name="connsiteY2-688" fmla="*/ 3372651 h 3896019"/>
              <a:gd name="connsiteX3-689" fmla="*/ 12246 w 9144001"/>
              <a:gd name="connsiteY3-690" fmla="*/ 3424108 h 3896019"/>
              <a:gd name="connsiteX4-691" fmla="*/ 0 w 9144001"/>
              <a:gd name="connsiteY4-692" fmla="*/ 0 h 3896019"/>
              <a:gd name="connsiteX0-693" fmla="*/ 1 w 9144002"/>
              <a:gd name="connsiteY0-694" fmla="*/ 0 h 3883827"/>
              <a:gd name="connsiteX1-695" fmla="*/ 9144002 w 9144002"/>
              <a:gd name="connsiteY1-696" fmla="*/ 0 h 3883827"/>
              <a:gd name="connsiteX2-697" fmla="*/ 9131755 w 9144002"/>
              <a:gd name="connsiteY2-698" fmla="*/ 3372651 h 3883827"/>
              <a:gd name="connsiteX3-699" fmla="*/ 0 w 9144002"/>
              <a:gd name="connsiteY3-700" fmla="*/ 3321146 h 3883827"/>
              <a:gd name="connsiteX4-701" fmla="*/ 1 w 9144002"/>
              <a:gd name="connsiteY4-702" fmla="*/ 0 h 3883827"/>
              <a:gd name="connsiteX0-703" fmla="*/ 1 w 9144002"/>
              <a:gd name="connsiteY0-704" fmla="*/ 0 h 3955562"/>
              <a:gd name="connsiteX1-705" fmla="*/ 9144002 w 9144002"/>
              <a:gd name="connsiteY1-706" fmla="*/ 0 h 3955562"/>
              <a:gd name="connsiteX2-707" fmla="*/ 9131755 w 9144002"/>
              <a:gd name="connsiteY2-708" fmla="*/ 3372651 h 3955562"/>
              <a:gd name="connsiteX3-709" fmla="*/ 0 w 9144002"/>
              <a:gd name="connsiteY3-710" fmla="*/ 3321146 h 3955562"/>
              <a:gd name="connsiteX4-711" fmla="*/ 1 w 9144002"/>
              <a:gd name="connsiteY4-712" fmla="*/ 0 h 3955562"/>
              <a:gd name="connsiteX0-713" fmla="*/ 1 w 9144002"/>
              <a:gd name="connsiteY0-714" fmla="*/ 0 h 3961997"/>
              <a:gd name="connsiteX1-715" fmla="*/ 9144002 w 9144002"/>
              <a:gd name="connsiteY1-716" fmla="*/ 0 h 3961997"/>
              <a:gd name="connsiteX2-717" fmla="*/ 9131755 w 9144002"/>
              <a:gd name="connsiteY2-718" fmla="*/ 3372651 h 3961997"/>
              <a:gd name="connsiteX3-719" fmla="*/ 0 w 9144002"/>
              <a:gd name="connsiteY3-720" fmla="*/ 3372628 h 3961997"/>
              <a:gd name="connsiteX4-721" fmla="*/ 1 w 9144002"/>
              <a:gd name="connsiteY4-722" fmla="*/ 0 h 3961997"/>
              <a:gd name="connsiteX0-723" fmla="*/ 12248 w 9156249"/>
              <a:gd name="connsiteY0-724" fmla="*/ 0 h 3952398"/>
              <a:gd name="connsiteX1-725" fmla="*/ 9156249 w 9156249"/>
              <a:gd name="connsiteY1-726" fmla="*/ 0 h 3952398"/>
              <a:gd name="connsiteX2-727" fmla="*/ 9144002 w 9156249"/>
              <a:gd name="connsiteY2-728" fmla="*/ 3372651 h 3952398"/>
              <a:gd name="connsiteX3-729" fmla="*/ 0 w 9156249"/>
              <a:gd name="connsiteY3-730" fmla="*/ 3295406 h 3952398"/>
              <a:gd name="connsiteX4-731" fmla="*/ 12248 w 9156249"/>
              <a:gd name="connsiteY4-732" fmla="*/ 0 h 395239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9156249" h="3952398">
                <a:moveTo>
                  <a:pt x="12248" y="0"/>
                </a:moveTo>
                <a:lnTo>
                  <a:pt x="9156249" y="0"/>
                </a:lnTo>
                <a:cubicBezTo>
                  <a:pt x="9152167" y="1124217"/>
                  <a:pt x="9148084" y="2248434"/>
                  <a:pt x="9144002" y="3372651"/>
                </a:cubicBezTo>
                <a:cubicBezTo>
                  <a:pt x="5799798" y="5319076"/>
                  <a:pt x="2659049" y="1597625"/>
                  <a:pt x="0" y="3295406"/>
                </a:cubicBezTo>
                <a:cubicBezTo>
                  <a:pt x="0" y="2188357"/>
                  <a:pt x="12248" y="1107049"/>
                  <a:pt x="12248" y="0"/>
                </a:cubicBezTo>
                <a:close/>
              </a:path>
            </a:pathLst>
          </a:custGeom>
          <a:gradFill>
            <a:gsLst>
              <a:gs pos="100000">
                <a:schemeClr val="accent1">
                  <a:alpha val="91000"/>
                </a:schemeClr>
              </a:gs>
              <a:gs pos="62000">
                <a:schemeClr val="accent1">
                  <a:lumMod val="75000"/>
                  <a:alpha val="88000"/>
                </a:schemeClr>
              </a:gs>
            </a:gsLst>
            <a:lin ang="5400000" scaled="1"/>
          </a:gradFill>
          <a:ln w="31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7" name="矩形 3"/>
          <p:cNvSpPr/>
          <p:nvPr userDrawn="1"/>
        </p:nvSpPr>
        <p:spPr>
          <a:xfrm>
            <a:off x="-203674" y="4223159"/>
            <a:ext cx="12090876" cy="839555"/>
          </a:xfrm>
          <a:custGeom>
            <a:avLst/>
            <a:gdLst>
              <a:gd name="connsiteX0" fmla="*/ 0 w 9144001"/>
              <a:gd name="connsiteY0" fmla="*/ 0 h 144016"/>
              <a:gd name="connsiteX1" fmla="*/ 9144001 w 9144001"/>
              <a:gd name="connsiteY1" fmla="*/ 0 h 144016"/>
              <a:gd name="connsiteX2" fmla="*/ 9144001 w 9144001"/>
              <a:gd name="connsiteY2" fmla="*/ 144016 h 144016"/>
              <a:gd name="connsiteX3" fmla="*/ 0 w 9144001"/>
              <a:gd name="connsiteY3" fmla="*/ 144016 h 144016"/>
              <a:gd name="connsiteX4" fmla="*/ 0 w 9144001"/>
              <a:gd name="connsiteY4" fmla="*/ 0 h 144016"/>
              <a:gd name="connsiteX0-1" fmla="*/ 0 w 9144001"/>
              <a:gd name="connsiteY0-2" fmla="*/ 144016 h 144016"/>
              <a:gd name="connsiteX1-3" fmla="*/ 9144001 w 9144001"/>
              <a:gd name="connsiteY1-4" fmla="*/ 0 h 144016"/>
              <a:gd name="connsiteX2-5" fmla="*/ 9144001 w 9144001"/>
              <a:gd name="connsiteY2-6" fmla="*/ 144016 h 144016"/>
              <a:gd name="connsiteX3-7" fmla="*/ 0 w 9144001"/>
              <a:gd name="connsiteY3-8" fmla="*/ 144016 h 144016"/>
              <a:gd name="connsiteX0-9" fmla="*/ 0 w 9144001"/>
              <a:gd name="connsiteY0-10" fmla="*/ 520245 h 520245"/>
              <a:gd name="connsiteX1-11" fmla="*/ 9144001 w 9144001"/>
              <a:gd name="connsiteY1-12" fmla="*/ 376229 h 520245"/>
              <a:gd name="connsiteX2-13" fmla="*/ 9144001 w 9144001"/>
              <a:gd name="connsiteY2-14" fmla="*/ 520245 h 520245"/>
              <a:gd name="connsiteX3-15" fmla="*/ 0 w 9144001"/>
              <a:gd name="connsiteY3-16" fmla="*/ 520245 h 520245"/>
              <a:gd name="connsiteX0-17" fmla="*/ 0 w 9144001"/>
              <a:gd name="connsiteY0-18" fmla="*/ 520245 h 520245"/>
              <a:gd name="connsiteX1-19" fmla="*/ 9144001 w 9144001"/>
              <a:gd name="connsiteY1-20" fmla="*/ 376229 h 520245"/>
              <a:gd name="connsiteX2-21" fmla="*/ 9144001 w 9144001"/>
              <a:gd name="connsiteY2-22" fmla="*/ 520245 h 520245"/>
              <a:gd name="connsiteX3-23" fmla="*/ 0 w 9144001"/>
              <a:gd name="connsiteY3-24" fmla="*/ 520245 h 520245"/>
              <a:gd name="connsiteX0-25" fmla="*/ 0 w 9144001"/>
              <a:gd name="connsiteY0-26" fmla="*/ 520245 h 520245"/>
              <a:gd name="connsiteX1-27" fmla="*/ 9144001 w 9144001"/>
              <a:gd name="connsiteY1-28" fmla="*/ 376229 h 520245"/>
              <a:gd name="connsiteX2-29" fmla="*/ 0 w 9144001"/>
              <a:gd name="connsiteY2-30" fmla="*/ 520245 h 520245"/>
              <a:gd name="connsiteX0-31" fmla="*/ 0 w 9144001"/>
              <a:gd name="connsiteY0-32" fmla="*/ 490501 h 490501"/>
              <a:gd name="connsiteX1-33" fmla="*/ 9144001 w 9144001"/>
              <a:gd name="connsiteY1-34" fmla="*/ 454769 h 490501"/>
              <a:gd name="connsiteX2-35" fmla="*/ 0 w 9144001"/>
              <a:gd name="connsiteY2-36" fmla="*/ 490501 h 490501"/>
              <a:gd name="connsiteX0-37" fmla="*/ 0 w 9144001"/>
              <a:gd name="connsiteY0-38" fmla="*/ 554822 h 554822"/>
              <a:gd name="connsiteX1-39" fmla="*/ 9144001 w 9144001"/>
              <a:gd name="connsiteY1-40" fmla="*/ 519090 h 554822"/>
              <a:gd name="connsiteX2-41" fmla="*/ 0 w 9144001"/>
              <a:gd name="connsiteY2-42" fmla="*/ 554822 h 554822"/>
              <a:gd name="connsiteX0-43" fmla="*/ 0 w 9144001"/>
              <a:gd name="connsiteY0-44" fmla="*/ 554822 h 691721"/>
              <a:gd name="connsiteX1-45" fmla="*/ 9144001 w 9144001"/>
              <a:gd name="connsiteY1-46" fmla="*/ 519090 h 691721"/>
              <a:gd name="connsiteX2-47" fmla="*/ 0 w 9144001"/>
              <a:gd name="connsiteY2-48" fmla="*/ 554822 h 691721"/>
              <a:gd name="connsiteX0-49" fmla="*/ 0 w 9144001"/>
              <a:gd name="connsiteY0-50" fmla="*/ 432371 h 569270"/>
              <a:gd name="connsiteX1-51" fmla="*/ 9144001 w 9144001"/>
              <a:gd name="connsiteY1-52" fmla="*/ 396639 h 569270"/>
              <a:gd name="connsiteX2-53" fmla="*/ 0 w 9144001"/>
              <a:gd name="connsiteY2-54" fmla="*/ 432371 h 569270"/>
              <a:gd name="connsiteX0-55" fmla="*/ 0 w 9168065"/>
              <a:gd name="connsiteY0-56" fmla="*/ 422652 h 595077"/>
              <a:gd name="connsiteX1-57" fmla="*/ 9168065 w 9168065"/>
              <a:gd name="connsiteY1-58" fmla="*/ 435047 h 595077"/>
              <a:gd name="connsiteX2-59" fmla="*/ 0 w 9168065"/>
              <a:gd name="connsiteY2-60" fmla="*/ 422652 h 595077"/>
              <a:gd name="connsiteX0-61" fmla="*/ 0 w 9168065"/>
              <a:gd name="connsiteY0-62" fmla="*/ 422652 h 507040"/>
              <a:gd name="connsiteX1-63" fmla="*/ 9168065 w 9168065"/>
              <a:gd name="connsiteY1-64" fmla="*/ 435047 h 507040"/>
              <a:gd name="connsiteX2-65" fmla="*/ 0 w 9168065"/>
              <a:gd name="connsiteY2-66" fmla="*/ 422652 h 507040"/>
              <a:gd name="connsiteX0-67" fmla="*/ 0 w 9168065"/>
              <a:gd name="connsiteY0-68" fmla="*/ 422652 h 588671"/>
              <a:gd name="connsiteX1-69" fmla="*/ 9168065 w 9168065"/>
              <a:gd name="connsiteY1-70" fmla="*/ 435047 h 588671"/>
              <a:gd name="connsiteX2-71" fmla="*/ 0 w 9168065"/>
              <a:gd name="connsiteY2-72" fmla="*/ 422652 h 588671"/>
              <a:gd name="connsiteX0-73" fmla="*/ 0 w 9168065"/>
              <a:gd name="connsiteY0-74" fmla="*/ 404485 h 570504"/>
              <a:gd name="connsiteX1-75" fmla="*/ 9168065 w 9168065"/>
              <a:gd name="connsiteY1-76" fmla="*/ 416880 h 570504"/>
              <a:gd name="connsiteX2-77" fmla="*/ 0 w 9168065"/>
              <a:gd name="connsiteY2-78" fmla="*/ 404485 h 570504"/>
              <a:gd name="connsiteX0-79" fmla="*/ 0 w 9168065"/>
              <a:gd name="connsiteY0-80" fmla="*/ 412391 h 578410"/>
              <a:gd name="connsiteX1-81" fmla="*/ 9168065 w 9168065"/>
              <a:gd name="connsiteY1-82" fmla="*/ 424786 h 578410"/>
              <a:gd name="connsiteX2-83" fmla="*/ 0 w 9168065"/>
              <a:gd name="connsiteY2-84" fmla="*/ 412391 h 578410"/>
              <a:gd name="connsiteX0-85" fmla="*/ 0 w 9168065"/>
              <a:gd name="connsiteY0-86" fmla="*/ 412391 h 574036"/>
              <a:gd name="connsiteX1-87" fmla="*/ 9168065 w 9168065"/>
              <a:gd name="connsiteY1-88" fmla="*/ 424786 h 574036"/>
              <a:gd name="connsiteX2-89" fmla="*/ 0 w 9168065"/>
              <a:gd name="connsiteY2-90" fmla="*/ 412391 h 574036"/>
              <a:gd name="connsiteX0-91" fmla="*/ 0 w 9168065"/>
              <a:gd name="connsiteY0-92" fmla="*/ 412391 h 574036"/>
              <a:gd name="connsiteX1-93" fmla="*/ 9168065 w 9168065"/>
              <a:gd name="connsiteY1-94" fmla="*/ 424786 h 574036"/>
              <a:gd name="connsiteX2-95" fmla="*/ 0 w 9168065"/>
              <a:gd name="connsiteY2-96" fmla="*/ 412391 h 574036"/>
              <a:gd name="connsiteX0-97" fmla="*/ 0 w 9168065"/>
              <a:gd name="connsiteY0-98" fmla="*/ 422854 h 584499"/>
              <a:gd name="connsiteX1-99" fmla="*/ 9168065 w 9168065"/>
              <a:gd name="connsiteY1-100" fmla="*/ 435249 h 584499"/>
              <a:gd name="connsiteX2-101" fmla="*/ 0 w 9168065"/>
              <a:gd name="connsiteY2-102" fmla="*/ 422854 h 584499"/>
              <a:gd name="connsiteX0-103" fmla="*/ 0 w 9168065"/>
              <a:gd name="connsiteY0-104" fmla="*/ 370639 h 532284"/>
              <a:gd name="connsiteX1-105" fmla="*/ 9168065 w 9168065"/>
              <a:gd name="connsiteY1-106" fmla="*/ 383034 h 532284"/>
              <a:gd name="connsiteX2-107" fmla="*/ 0 w 9168065"/>
              <a:gd name="connsiteY2-108" fmla="*/ 370639 h 532284"/>
              <a:gd name="connsiteX0-109" fmla="*/ 0 w 9168065"/>
              <a:gd name="connsiteY0-110" fmla="*/ 412391 h 574036"/>
              <a:gd name="connsiteX1-111" fmla="*/ 9168065 w 9168065"/>
              <a:gd name="connsiteY1-112" fmla="*/ 424786 h 574036"/>
              <a:gd name="connsiteX2-113" fmla="*/ 0 w 9168065"/>
              <a:gd name="connsiteY2-114" fmla="*/ 412391 h 574036"/>
              <a:gd name="connsiteX0-115" fmla="*/ 0 w 9168065"/>
              <a:gd name="connsiteY0-116" fmla="*/ 412391 h 574036"/>
              <a:gd name="connsiteX1-117" fmla="*/ 9168065 w 9168065"/>
              <a:gd name="connsiteY1-118" fmla="*/ 424786 h 574036"/>
              <a:gd name="connsiteX2-119" fmla="*/ 0 w 9168065"/>
              <a:gd name="connsiteY2-120" fmla="*/ 412391 h 574036"/>
              <a:gd name="connsiteX0-121" fmla="*/ 0 w 9168065"/>
              <a:gd name="connsiteY0-122" fmla="*/ 410390 h 572035"/>
              <a:gd name="connsiteX1-123" fmla="*/ 9168065 w 9168065"/>
              <a:gd name="connsiteY1-124" fmla="*/ 422785 h 572035"/>
              <a:gd name="connsiteX2-125" fmla="*/ 0 w 9168065"/>
              <a:gd name="connsiteY2-126" fmla="*/ 410390 h 572035"/>
              <a:gd name="connsiteX0-127" fmla="*/ 0 w 9168065"/>
              <a:gd name="connsiteY0-128" fmla="*/ 462729 h 624374"/>
              <a:gd name="connsiteX1-129" fmla="*/ 9168065 w 9168065"/>
              <a:gd name="connsiteY1-130" fmla="*/ 475124 h 624374"/>
              <a:gd name="connsiteX2-131" fmla="*/ 0 w 9168065"/>
              <a:gd name="connsiteY2-132" fmla="*/ 462729 h 624374"/>
              <a:gd name="connsiteX0-133" fmla="*/ 0 w 9168065"/>
              <a:gd name="connsiteY0-134" fmla="*/ 462729 h 611267"/>
              <a:gd name="connsiteX1-135" fmla="*/ 9168065 w 9168065"/>
              <a:gd name="connsiteY1-136" fmla="*/ 475124 h 611267"/>
              <a:gd name="connsiteX2-137" fmla="*/ 0 w 9168065"/>
              <a:gd name="connsiteY2-138" fmla="*/ 462729 h 611267"/>
              <a:gd name="connsiteX0-139" fmla="*/ 0 w 9168065"/>
              <a:gd name="connsiteY0-140" fmla="*/ 462729 h 640713"/>
              <a:gd name="connsiteX1-141" fmla="*/ 9168065 w 9168065"/>
              <a:gd name="connsiteY1-142" fmla="*/ 475124 h 640713"/>
              <a:gd name="connsiteX2-143" fmla="*/ 0 w 9168065"/>
              <a:gd name="connsiteY2-144" fmla="*/ 462729 h 640713"/>
              <a:gd name="connsiteX0-145" fmla="*/ 0 w 9168065"/>
              <a:gd name="connsiteY0-146" fmla="*/ 442966 h 620950"/>
              <a:gd name="connsiteX1-147" fmla="*/ 9168065 w 9168065"/>
              <a:gd name="connsiteY1-148" fmla="*/ 455361 h 620950"/>
              <a:gd name="connsiteX2-149" fmla="*/ 0 w 9168065"/>
              <a:gd name="connsiteY2-150" fmla="*/ 442966 h 62095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9168065" h="620950">
                <a:moveTo>
                  <a:pt x="0" y="442966"/>
                </a:moveTo>
                <a:cubicBezTo>
                  <a:pt x="2675022" y="-784133"/>
                  <a:pt x="6769770" y="984630"/>
                  <a:pt x="9168065" y="455361"/>
                </a:cubicBezTo>
                <a:cubicBezTo>
                  <a:pt x="6986341" y="1141040"/>
                  <a:pt x="2759243" y="-591630"/>
                  <a:pt x="0" y="442966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1"/>
              </a:gs>
              <a:gs pos="50828">
                <a:srgbClr val="0070C0"/>
              </a:gs>
              <a:gs pos="0">
                <a:schemeClr val="bg1"/>
              </a:gs>
              <a:gs pos="25000">
                <a:srgbClr val="CC0066"/>
              </a:gs>
              <a:gs pos="84000">
                <a:srgbClr val="CCCC00"/>
              </a:gs>
            </a:gsLst>
            <a:lin ang="0" scaled="1"/>
            <a:tileRect/>
          </a:gradFill>
          <a:ln>
            <a:noFill/>
          </a:ln>
          <a:effectLst/>
          <a:scene3d>
            <a:camera prst="orthographicFront"/>
            <a:lightRig rig="threePt" dir="t"/>
          </a:scene3d>
          <a:sp3d extrusionH="82550" prstMaterial="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4"/>
            <a:ext cx="704851" cy="779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949" y="120654"/>
            <a:ext cx="1328739" cy="536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674915" y="5006295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99905514-4AAB-490A-A602-64ECDCCB1601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/>
            </a:lvl1pPr>
          </a:lstStyle>
          <a:p>
            <a:pPr>
              <a:defRPr/>
            </a:pPr>
            <a:fld id="{4F2ABCD2-269C-4FAF-9423-F069DD358359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2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2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0515DDD5-6F4A-4B56-831B-846C23D1A6C6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/>
            </a:lvl1pPr>
          </a:lstStyle>
          <a:p>
            <a:pPr>
              <a:defRPr/>
            </a:pPr>
            <a:fld id="{EEE44CFD-0507-4CB6-B2B4-B655975566E0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1DBEA018-AC74-4D6E-BB3C-CE7CC568D3E0}" type="datetimeFigureOut">
              <a:rPr lang="zh-CN" altLang="en-US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007807DD-FB32-4386-9BBF-DC20922CD2F3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5765A2C1-F4C0-43A0-BB2B-F526BD1043ED}" type="datetimeFigureOut">
              <a:rPr lang="zh-CN" altLang="en-US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D2D6F19E-2726-4B47-88C5-95737F4BCCF5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2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7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27D2F3AD-8EE9-486B-8D1E-A727566A4FE2}" type="datetimeFigureOut">
              <a:rPr lang="zh-CN" altLang="en-US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381C174D-D1FE-447F-9C5C-10D44D2E9FB5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F7DDB33B-7255-4E06-9749-9E919FEAE33B}" type="datetimeFigureOut">
              <a:rPr lang="zh-CN" altLang="en-US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39D9961C-00D7-431C-B8D3-206386FBA98E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9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2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F5EE97A8-00A4-401F-94BA-4CA730B89ABF}" type="datetimeFigureOut">
              <a:rPr lang="zh-CN" altLang="en-US"/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9647F9AE-172E-48D4-A115-F1BF1DD7C6B6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041612D3-39EB-4D68-8393-6606F7B7CC53}" type="datetimeFigureOut">
              <a:rPr lang="zh-CN" altLang="en-US"/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31D85F8E-F23C-438A-83E0-F52F1AF78B1B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21C022C8-089B-4754-9981-20098714AC6B}" type="datetimeFigureOut">
              <a:rPr lang="zh-CN" altLang="en-US"/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08426D6E-03B5-46B2-B544-171FEA0C952B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9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1040308E-A4F8-4294-BE72-7355AC2FC9EC}" type="datetimeFigureOut">
              <a:rPr lang="zh-CN" altLang="en-US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B802A717-5BA3-4459-AA29-3BBF469ADA87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0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1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/>
            </a:lvl1pPr>
          </a:lstStyle>
          <a:p>
            <a:pPr>
              <a:defRPr/>
            </a:pPr>
            <a:fld id="{F0982680-43BA-4F0E-A04C-F75C65633E92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9"/>
            <a:ext cx="617220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D3A1A1CA-CDC1-4BFA-86AD-1B6AC06AB402}" type="datetimeFigureOut">
              <a:rPr lang="zh-CN" altLang="en-US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B9757B21-D8A0-4208-BC97-F443BFBB1D29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97625C0B-E4B9-4B31-9318-2F5C3465679B}" type="datetimeFigureOut">
              <a:rPr lang="zh-CN" altLang="en-US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A0803994-CB25-447C-A9AF-A7453DD0529F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2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2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9BA28CA6-607C-4C65-BA75-670902885DC9}" type="datetimeFigureOut">
              <a:rPr lang="zh-CN" altLang="en-US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DBC188C2-5415-409C-AF0F-4CA05F84F82E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0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solidFill>
                  <a:prstClr val="black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1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>
                <a:solidFill>
                  <a:prstClr val="black"/>
                </a:solidFill>
                <a:latin typeface="Calibri" panose="020F0502020204030204"/>
              </a:defRPr>
            </a:lvl1pPr>
          </a:lstStyle>
          <a:p>
            <a:pPr>
              <a:defRPr/>
            </a:pPr>
            <a:fld id="{8259D792-42DF-4746-B6AF-538A3E48BFF8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09742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89467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0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solidFill>
                  <a:prstClr val="black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1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>
                <a:solidFill>
                  <a:prstClr val="black"/>
                </a:solidFill>
                <a:latin typeface="Calibri" panose="020F0502020204030204"/>
              </a:defRPr>
            </a:lvl1pPr>
          </a:lstStyle>
          <a:p>
            <a:pPr>
              <a:defRPr/>
            </a:pPr>
            <a:fld id="{9FC27BA0-6BD2-49A8-9A25-18D23D5C341C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页脚占位符 5"/>
          <p:cNvSpPr>
            <a:spLocks noGrp="1"/>
          </p:cNvSpPr>
          <p:nvPr>
            <p:ph type="ftr" sz="quarter" idx="10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solidFill>
                  <a:prstClr val="black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6"/>
          <p:cNvSpPr>
            <a:spLocks noGrp="1"/>
          </p:cNvSpPr>
          <p:nvPr>
            <p:ph type="sldNum" sz="quarter" idx="11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>
                <a:solidFill>
                  <a:prstClr val="black"/>
                </a:solidFill>
                <a:latin typeface="Calibri" panose="020F0502020204030204"/>
              </a:defRPr>
            </a:lvl1pPr>
          </a:lstStyle>
          <a:p>
            <a:pPr>
              <a:defRPr/>
            </a:pPr>
            <a:fld id="{D16B2D8A-74F8-42DA-A6AB-44B0B44922B6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9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2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solidFill>
                  <a:prstClr val="black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2748F4F2-F288-4C01-9270-89268877773B}" type="datetimeFigureOut">
              <a:rPr lang="zh-CN" altLang="en-US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solidFill>
                  <a:prstClr val="black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>
                <a:solidFill>
                  <a:prstClr val="black"/>
                </a:solidFill>
                <a:latin typeface="Calibri" panose="020F0502020204030204"/>
              </a:defRPr>
            </a:lvl1pPr>
          </a:lstStyle>
          <a:p>
            <a:pPr>
              <a:defRPr/>
            </a:pPr>
            <a:fld id="{2F16357C-697F-456C-A2EA-8A00FF0451A8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solidFill>
                  <a:prstClr val="black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552D0F62-1246-4111-99C1-6A13AEF11CF8}" type="datetimeFigureOut">
              <a:rPr lang="zh-CN" altLang="en-US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solidFill>
                  <a:prstClr val="black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>
                <a:solidFill>
                  <a:prstClr val="black"/>
                </a:solidFill>
                <a:latin typeface="Calibri" panose="020F0502020204030204"/>
              </a:defRPr>
            </a:lvl1pPr>
          </a:lstStyle>
          <a:p>
            <a:pPr>
              <a:defRPr/>
            </a:pPr>
            <a:fld id="{A38B0420-AA5E-470F-848A-949A59624CA1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solidFill>
                  <a:prstClr val="black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FE87FA5F-D7EB-4F8F-B0B8-4C905978046E}" type="datetimeFigureOut">
              <a:rPr lang="zh-CN" altLang="en-US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solidFill>
                  <a:prstClr val="black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>
                <a:solidFill>
                  <a:prstClr val="black"/>
                </a:solidFill>
                <a:latin typeface="Calibri" panose="020F0502020204030204"/>
              </a:defRPr>
            </a:lvl1pPr>
          </a:lstStyle>
          <a:p>
            <a:pPr>
              <a:defRPr/>
            </a:pPr>
            <a:fld id="{08F8F63E-7BBB-4832-9A10-1964B70EA9A2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9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solidFill>
                  <a:prstClr val="black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D94B371A-74D7-4BF9-8797-7771D6831281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solidFill>
                  <a:prstClr val="black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>
                <a:solidFill>
                  <a:prstClr val="black"/>
                </a:solidFill>
                <a:latin typeface="Calibri" panose="020F0502020204030204"/>
              </a:defRPr>
            </a:lvl1pPr>
          </a:lstStyle>
          <a:p>
            <a:pPr>
              <a:defRPr/>
            </a:pPr>
            <a:fld id="{4A2E78FB-9C8E-4396-BFB5-04503A677797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09742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89467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0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1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/>
            </a:lvl1pPr>
          </a:lstStyle>
          <a:p>
            <a:pPr>
              <a:defRPr/>
            </a:pPr>
            <a:fld id="{3D28DC2B-1695-4484-8272-1A4A0C356EBE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9"/>
            <a:ext cx="617220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solidFill>
                  <a:prstClr val="black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2993FEBC-04A5-4A5A-A8C1-6E2F480D7A5B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solidFill>
                  <a:prstClr val="black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>
                <a:solidFill>
                  <a:prstClr val="black"/>
                </a:solidFill>
                <a:latin typeface="Calibri" panose="020F0502020204030204"/>
              </a:defRPr>
            </a:lvl1pPr>
          </a:lstStyle>
          <a:p>
            <a:pPr>
              <a:defRPr/>
            </a:pPr>
            <a:fld id="{4007B874-73C2-46C0-8EA7-DE97FEA66F3D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solidFill>
                  <a:prstClr val="black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87FC7E20-369F-4A00-B352-6FD5F1D7E1B7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solidFill>
                  <a:prstClr val="black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>
                <a:solidFill>
                  <a:prstClr val="black"/>
                </a:solidFill>
                <a:latin typeface="Calibri" panose="020F0502020204030204"/>
              </a:defRPr>
            </a:lvl1pPr>
          </a:lstStyle>
          <a:p>
            <a:pPr>
              <a:defRPr/>
            </a:pPr>
            <a:fld id="{0403DF29-AB9A-4160-9242-DC0387A7C4A5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2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2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solidFill>
                  <a:prstClr val="black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D24F1041-0722-4D3B-BD36-44153D84EB87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solidFill>
                  <a:prstClr val="black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>
                <a:solidFill>
                  <a:prstClr val="black"/>
                </a:solidFill>
                <a:latin typeface="Calibri" panose="020F0502020204030204"/>
              </a:defRPr>
            </a:lvl1pPr>
          </a:lstStyle>
          <a:p>
            <a:pPr>
              <a:defRPr/>
            </a:pPr>
            <a:fld id="{F3F29EA1-C68A-4ADE-8E93-5A8255227F65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830"/>
            <a:ext cx="10363200" cy="1470629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7121"/>
            <a:ext cx="8534400" cy="1752059"/>
          </a:xfrm>
        </p:spPr>
        <p:txBody>
          <a:bodyPr/>
          <a:lstStyle>
            <a:lvl1pPr marL="0" indent="0" algn="ctr">
              <a:buNone/>
              <a:defRPr/>
            </a:lvl1pPr>
            <a:lvl2pPr marL="609600" indent="0" algn="ctr">
              <a:buNone/>
              <a:defRPr/>
            </a:lvl2pPr>
            <a:lvl3pPr marL="1218565" indent="0" algn="ctr">
              <a:buNone/>
              <a:defRPr/>
            </a:lvl3pPr>
            <a:lvl4pPr marL="1828165" indent="0" algn="ctr">
              <a:buNone/>
              <a:defRPr/>
            </a:lvl4pPr>
            <a:lvl5pPr marL="2437765" indent="0" algn="ctr">
              <a:buNone/>
              <a:defRPr/>
            </a:lvl5pPr>
            <a:lvl6pPr marL="3046730" indent="0" algn="ctr">
              <a:buNone/>
              <a:defRPr/>
            </a:lvl6pPr>
            <a:lvl7pPr marL="3656330" indent="0" algn="ctr">
              <a:buNone/>
              <a:defRPr/>
            </a:lvl7pPr>
            <a:lvl8pPr marL="4265930" indent="0" algn="ctr">
              <a:buNone/>
              <a:defRPr/>
            </a:lvl8pPr>
            <a:lvl9pPr marL="487553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41E86550-B717-4D70-9173-FB0A95F224DF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83392AC1-D139-4B91-8FF4-888D4F868962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7656"/>
            <a:ext cx="10363200" cy="1360596"/>
          </a:xfrm>
        </p:spPr>
        <p:txBody>
          <a:bodyPr anchor="t"/>
          <a:lstStyle>
            <a:lvl1pPr algn="l">
              <a:defRPr sz="533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7402"/>
            <a:ext cx="10363200" cy="1500254"/>
          </a:xfrm>
        </p:spPr>
        <p:txBody>
          <a:bodyPr anchor="b"/>
          <a:lstStyle>
            <a:lvl1pPr marL="0" indent="0">
              <a:buNone/>
              <a:defRPr sz="2665"/>
            </a:lvl1pPr>
            <a:lvl2pPr marL="609600" indent="0">
              <a:buNone/>
              <a:defRPr sz="2400"/>
            </a:lvl2pPr>
            <a:lvl3pPr marL="1218565" indent="0">
              <a:buNone/>
              <a:defRPr sz="2135"/>
            </a:lvl3pPr>
            <a:lvl4pPr marL="1828165" indent="0">
              <a:buNone/>
              <a:defRPr sz="1865"/>
            </a:lvl4pPr>
            <a:lvl5pPr marL="2437765" indent="0">
              <a:buNone/>
              <a:defRPr sz="1865"/>
            </a:lvl5pPr>
            <a:lvl6pPr marL="3046730" indent="0">
              <a:buNone/>
              <a:defRPr sz="1865"/>
            </a:lvl6pPr>
            <a:lvl7pPr marL="3656330" indent="0">
              <a:buNone/>
              <a:defRPr sz="1865"/>
            </a:lvl7pPr>
            <a:lvl8pPr marL="4265930" indent="0">
              <a:buNone/>
              <a:defRPr sz="1865"/>
            </a:lvl8pPr>
            <a:lvl9pPr marL="4875530" indent="0">
              <a:buNone/>
              <a:defRPr sz="1865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D1F9054D-7F97-4C1D-A742-D9EF06F93984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599707"/>
            <a:ext cx="5384800" cy="4526153"/>
          </a:xfrm>
        </p:spPr>
        <p:txBody>
          <a:bodyPr/>
          <a:lstStyle>
            <a:lvl1pPr>
              <a:defRPr sz="3730"/>
            </a:lvl1pPr>
            <a:lvl2pPr>
              <a:defRPr sz="3200"/>
            </a:lvl2pPr>
            <a:lvl3pPr>
              <a:defRPr sz="2665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599707"/>
            <a:ext cx="5384800" cy="4526153"/>
          </a:xfrm>
        </p:spPr>
        <p:txBody>
          <a:bodyPr/>
          <a:lstStyle>
            <a:lvl1pPr>
              <a:defRPr sz="3730"/>
            </a:lvl1pPr>
            <a:lvl2pPr>
              <a:defRPr sz="3200"/>
            </a:lvl2pPr>
            <a:lvl3pPr>
              <a:defRPr sz="2665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A6003D2D-87A4-4019-BACD-4493A350E81F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4113"/>
            <a:ext cx="5386917" cy="641151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600" indent="0">
              <a:buNone/>
              <a:defRPr sz="2665" b="1"/>
            </a:lvl2pPr>
            <a:lvl3pPr marL="1218565" indent="0">
              <a:buNone/>
              <a:defRPr sz="2400" b="1"/>
            </a:lvl3pPr>
            <a:lvl4pPr marL="1828165" indent="0">
              <a:buNone/>
              <a:defRPr sz="2135" b="1"/>
            </a:lvl4pPr>
            <a:lvl5pPr marL="2437765" indent="0">
              <a:buNone/>
              <a:defRPr sz="2135" b="1"/>
            </a:lvl5pPr>
            <a:lvl6pPr marL="3046730" indent="0">
              <a:buNone/>
              <a:defRPr sz="2135" b="1"/>
            </a:lvl6pPr>
            <a:lvl7pPr marL="3656330" indent="0">
              <a:buNone/>
              <a:defRPr sz="2135" b="1"/>
            </a:lvl7pPr>
            <a:lvl8pPr marL="4265930" indent="0">
              <a:buNone/>
              <a:defRPr sz="2135" b="1"/>
            </a:lvl8pPr>
            <a:lvl9pPr marL="4875530" indent="0">
              <a:buNone/>
              <a:defRPr sz="2135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5262"/>
            <a:ext cx="5386917" cy="3950598"/>
          </a:xfrm>
        </p:spPr>
        <p:txBody>
          <a:bodyPr/>
          <a:lstStyle>
            <a:lvl1pPr>
              <a:defRPr sz="3200"/>
            </a:lvl1pPr>
            <a:lvl2pPr>
              <a:defRPr sz="2665"/>
            </a:lvl2pPr>
            <a:lvl3pPr>
              <a:defRPr sz="2400"/>
            </a:lvl3pPr>
            <a:lvl4pPr>
              <a:defRPr sz="2135"/>
            </a:lvl4pPr>
            <a:lvl5pPr>
              <a:defRPr sz="2135"/>
            </a:lvl5pPr>
            <a:lvl6pPr>
              <a:defRPr sz="2135"/>
            </a:lvl6pPr>
            <a:lvl7pPr>
              <a:defRPr sz="2135"/>
            </a:lvl7pPr>
            <a:lvl8pPr>
              <a:defRPr sz="2135"/>
            </a:lvl8pPr>
            <a:lvl9pPr>
              <a:defRPr sz="2135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70" y="1534113"/>
            <a:ext cx="5389033" cy="641151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600" indent="0">
              <a:buNone/>
              <a:defRPr sz="2665" b="1"/>
            </a:lvl2pPr>
            <a:lvl3pPr marL="1218565" indent="0">
              <a:buNone/>
              <a:defRPr sz="2400" b="1"/>
            </a:lvl3pPr>
            <a:lvl4pPr marL="1828165" indent="0">
              <a:buNone/>
              <a:defRPr sz="2135" b="1"/>
            </a:lvl4pPr>
            <a:lvl5pPr marL="2437765" indent="0">
              <a:buNone/>
              <a:defRPr sz="2135" b="1"/>
            </a:lvl5pPr>
            <a:lvl6pPr marL="3046730" indent="0">
              <a:buNone/>
              <a:defRPr sz="2135" b="1"/>
            </a:lvl6pPr>
            <a:lvl7pPr marL="3656330" indent="0">
              <a:buNone/>
              <a:defRPr sz="2135" b="1"/>
            </a:lvl7pPr>
            <a:lvl8pPr marL="4265930" indent="0">
              <a:buNone/>
              <a:defRPr sz="2135" b="1"/>
            </a:lvl8pPr>
            <a:lvl9pPr marL="4875530" indent="0">
              <a:buNone/>
              <a:defRPr sz="2135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70" y="2175262"/>
            <a:ext cx="5389033" cy="3950598"/>
          </a:xfrm>
        </p:spPr>
        <p:txBody>
          <a:bodyPr/>
          <a:lstStyle>
            <a:lvl1pPr>
              <a:defRPr sz="3200"/>
            </a:lvl1pPr>
            <a:lvl2pPr>
              <a:defRPr sz="2665"/>
            </a:lvl2pPr>
            <a:lvl3pPr>
              <a:defRPr sz="2400"/>
            </a:lvl3pPr>
            <a:lvl4pPr>
              <a:defRPr sz="2135"/>
            </a:lvl4pPr>
            <a:lvl5pPr>
              <a:defRPr sz="2135"/>
            </a:lvl5pPr>
            <a:lvl6pPr>
              <a:defRPr sz="2135"/>
            </a:lvl6pPr>
            <a:lvl7pPr>
              <a:defRPr sz="2135"/>
            </a:lvl7pPr>
            <a:lvl8pPr>
              <a:defRPr sz="2135"/>
            </a:lvl8pPr>
            <a:lvl9pPr>
              <a:defRPr sz="2135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007A1314-F904-4615-A35A-F148DE366A53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1CD4F965-A0AA-4174-B6C1-AA5117AA85DD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7A641EFB-D00D-4274-BAD9-838CCD59EE9C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页脚占位符 5"/>
          <p:cNvSpPr>
            <a:spLocks noGrp="1"/>
          </p:cNvSpPr>
          <p:nvPr>
            <p:ph type="ftr" sz="quarter" idx="10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6"/>
          <p:cNvSpPr>
            <a:spLocks noGrp="1"/>
          </p:cNvSpPr>
          <p:nvPr>
            <p:ph type="sldNum" sz="quarter" idx="11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/>
            </a:lvl1pPr>
          </a:lstStyle>
          <a:p>
            <a:pPr>
              <a:defRPr/>
            </a:pPr>
            <a:fld id="{015F4715-B5C1-4965-AF08-9FE68EEBF71A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3" y="272971"/>
            <a:ext cx="4011084" cy="1161691"/>
          </a:xfrm>
        </p:spPr>
        <p:txBody>
          <a:bodyPr anchor="b"/>
          <a:lstStyle>
            <a:lvl1pPr algn="l">
              <a:defRPr sz="2665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2971"/>
            <a:ext cx="6815667" cy="5852893"/>
          </a:xfrm>
        </p:spPr>
        <p:txBody>
          <a:bodyPr/>
          <a:lstStyle>
            <a:lvl1pPr>
              <a:defRPr sz="4265"/>
            </a:lvl1pPr>
            <a:lvl2pPr>
              <a:defRPr sz="3730"/>
            </a:lvl2pPr>
            <a:lvl3pPr>
              <a:defRPr sz="3200"/>
            </a:lvl3pPr>
            <a:lvl4pPr>
              <a:defRPr sz="2665"/>
            </a:lvl4pPr>
            <a:lvl5pPr>
              <a:defRPr sz="2665"/>
            </a:lvl5pPr>
            <a:lvl6pPr>
              <a:defRPr sz="2665"/>
            </a:lvl6pPr>
            <a:lvl7pPr>
              <a:defRPr sz="2665"/>
            </a:lvl7pPr>
            <a:lvl8pPr>
              <a:defRPr sz="2665"/>
            </a:lvl8pPr>
            <a:lvl9pPr>
              <a:defRPr sz="2665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3" y="1434657"/>
            <a:ext cx="4011084" cy="4691202"/>
          </a:xfrm>
        </p:spPr>
        <p:txBody>
          <a:bodyPr/>
          <a:lstStyle>
            <a:lvl1pPr marL="0" indent="0">
              <a:buNone/>
              <a:defRPr sz="1865"/>
            </a:lvl1pPr>
            <a:lvl2pPr marL="609600" indent="0">
              <a:buNone/>
              <a:defRPr sz="1600"/>
            </a:lvl2pPr>
            <a:lvl3pPr marL="1218565" indent="0">
              <a:buNone/>
              <a:defRPr sz="1335"/>
            </a:lvl3pPr>
            <a:lvl4pPr marL="1828165" indent="0">
              <a:buNone/>
              <a:defRPr sz="1200"/>
            </a:lvl4pPr>
            <a:lvl5pPr marL="2437765" indent="0">
              <a:buNone/>
              <a:defRPr sz="1200"/>
            </a:lvl5pPr>
            <a:lvl6pPr marL="3046730" indent="0">
              <a:buNone/>
              <a:defRPr sz="1200"/>
            </a:lvl6pPr>
            <a:lvl7pPr marL="3656330" indent="0">
              <a:buNone/>
              <a:defRPr sz="1200"/>
            </a:lvl7pPr>
            <a:lvl8pPr marL="4265930" indent="0">
              <a:buNone/>
              <a:defRPr sz="1200"/>
            </a:lvl8pPr>
            <a:lvl9pPr marL="4875530" indent="0">
              <a:buNone/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7C710729-92C2-49C6-BD79-5A6E758C77D1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1235"/>
            <a:ext cx="7315200" cy="567092"/>
          </a:xfrm>
        </p:spPr>
        <p:txBody>
          <a:bodyPr anchor="b"/>
          <a:lstStyle>
            <a:lvl1pPr algn="l">
              <a:defRPr sz="2665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3644"/>
            <a:ext cx="7315200" cy="4113530"/>
          </a:xfrm>
        </p:spPr>
        <p:txBody>
          <a:bodyPr/>
          <a:lstStyle>
            <a:lvl1pPr marL="0" indent="0">
              <a:buNone/>
              <a:defRPr sz="4265"/>
            </a:lvl1pPr>
            <a:lvl2pPr marL="609600" indent="0">
              <a:buNone/>
              <a:defRPr sz="3730"/>
            </a:lvl2pPr>
            <a:lvl3pPr marL="1218565" indent="0">
              <a:buNone/>
              <a:defRPr sz="3200"/>
            </a:lvl3pPr>
            <a:lvl4pPr marL="1828165" indent="0">
              <a:buNone/>
              <a:defRPr sz="2665"/>
            </a:lvl4pPr>
            <a:lvl5pPr marL="2437765" indent="0">
              <a:buNone/>
              <a:defRPr sz="2665"/>
            </a:lvl5pPr>
            <a:lvl6pPr marL="3046730" indent="0">
              <a:buNone/>
              <a:defRPr sz="2665"/>
            </a:lvl6pPr>
            <a:lvl7pPr marL="3656330" indent="0">
              <a:buNone/>
              <a:defRPr sz="2665"/>
            </a:lvl7pPr>
            <a:lvl8pPr marL="4265930" indent="0">
              <a:buNone/>
              <a:defRPr sz="2665"/>
            </a:lvl8pPr>
            <a:lvl9pPr marL="4875530" indent="0">
              <a:buNone/>
              <a:defRPr sz="2665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8331"/>
            <a:ext cx="7315200" cy="804085"/>
          </a:xfrm>
        </p:spPr>
        <p:txBody>
          <a:bodyPr/>
          <a:lstStyle>
            <a:lvl1pPr marL="0" indent="0">
              <a:buNone/>
              <a:defRPr sz="1865"/>
            </a:lvl1pPr>
            <a:lvl2pPr marL="609600" indent="0">
              <a:buNone/>
              <a:defRPr sz="1600"/>
            </a:lvl2pPr>
            <a:lvl3pPr marL="1218565" indent="0">
              <a:buNone/>
              <a:defRPr sz="1335"/>
            </a:lvl3pPr>
            <a:lvl4pPr marL="1828165" indent="0">
              <a:buNone/>
              <a:defRPr sz="1200"/>
            </a:lvl4pPr>
            <a:lvl5pPr marL="2437765" indent="0">
              <a:buNone/>
              <a:defRPr sz="1200"/>
            </a:lvl5pPr>
            <a:lvl6pPr marL="3046730" indent="0">
              <a:buNone/>
              <a:defRPr sz="1200"/>
            </a:lvl6pPr>
            <a:lvl7pPr marL="3656330" indent="0">
              <a:buNone/>
              <a:defRPr sz="1200"/>
            </a:lvl7pPr>
            <a:lvl8pPr marL="4265930" indent="0">
              <a:buNone/>
              <a:defRPr sz="1200"/>
            </a:lvl8pPr>
            <a:lvl9pPr marL="4875530" indent="0">
              <a:buNone/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3DF44B10-90C0-4FC9-978F-6E3F826057FB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1A432E74-6BDC-44AF-8459-DA585ABBEC8A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5082"/>
            <a:ext cx="2743200" cy="585077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5082"/>
            <a:ext cx="8026400" cy="585077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0CB4CA8A-9B6A-4994-A2DE-DECA6AD7563D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9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2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D3A60652-4EBD-4E3B-8279-4EEED72D5D30}" type="datetimeFigureOut">
              <a:rPr lang="zh-CN" altLang="en-US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/>
            </a:lvl1pPr>
          </a:lstStyle>
          <a:p>
            <a:pPr>
              <a:defRPr/>
            </a:pPr>
            <a:fld id="{A68B34B7-286E-4772-BC26-F7DBDA471D3C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A4061801-3958-4E57-9007-93CC5CB0415C}" type="datetimeFigureOut">
              <a:rPr lang="zh-CN" altLang="en-US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/>
            </a:lvl1pPr>
          </a:lstStyle>
          <a:p>
            <a:pPr>
              <a:defRPr/>
            </a:pPr>
            <a:fld id="{2DC08615-E902-42C0-8423-C049136D1BFD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17D77663-440A-489A-85C6-A4A5A7C59049}" type="datetimeFigureOut">
              <a:rPr lang="zh-CN" altLang="en-US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/>
            </a:lvl1pPr>
          </a:lstStyle>
          <a:p>
            <a:pPr>
              <a:defRPr/>
            </a:pPr>
            <a:fld id="{862631C7-71FD-4A89-BBA4-382F797CDFE7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9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299BAA77-3DA2-48C5-A7BF-1575B6FF3BD6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/>
            </a:lvl1pPr>
          </a:lstStyle>
          <a:p>
            <a:pPr>
              <a:defRPr/>
            </a:pPr>
            <a:fld id="{FB69CECF-FC50-426D-A09D-521EC712803C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9"/>
            <a:ext cx="617220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3552E18B-F257-4A72-8786-0C38641F1BC0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/>
            </a:lvl1pPr>
          </a:lstStyle>
          <a:p>
            <a:pPr>
              <a:defRPr/>
            </a:pPr>
            <a:fld id="{023546C3-33A9-4557-A11E-8DC973029B21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1.xml"/><Relationship Id="rId8" Type="http://schemas.openxmlformats.org/officeDocument/2006/relationships/slideLayout" Target="../slideLayouts/slideLayout30.xml"/><Relationship Id="rId7" Type="http://schemas.openxmlformats.org/officeDocument/2006/relationships/slideLayout" Target="../slideLayouts/slideLayout29.xml"/><Relationship Id="rId6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4.xml"/><Relationship Id="rId11" Type="http://schemas.openxmlformats.org/officeDocument/2006/relationships/theme" Target="../theme/theme3.xml"/><Relationship Id="rId10" Type="http://schemas.openxmlformats.org/officeDocument/2006/relationships/slideLayout" Target="../slideLayouts/slideLayout32.xml"/><Relationship Id="rId1" Type="http://schemas.openxmlformats.org/officeDocument/2006/relationships/slideLayout" Target="../slideLayouts/slideLayout23.xml"/></Relationships>
</file>

<file path=ppt/slideMasters/_rels/slideMaster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0.xml"/><Relationship Id="rId7" Type="http://schemas.openxmlformats.org/officeDocument/2006/relationships/slideLayout" Target="../slideLayouts/slideLayout39.xml"/><Relationship Id="rId6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6.xml"/><Relationship Id="rId3" Type="http://schemas.openxmlformats.org/officeDocument/2006/relationships/slideLayout" Target="../slideLayouts/slideLayout35.xml"/><Relationship Id="rId2" Type="http://schemas.openxmlformats.org/officeDocument/2006/relationships/slideLayout" Target="../slideLayouts/slideLayout34.xml"/><Relationship Id="rId12" Type="http://schemas.openxmlformats.org/officeDocument/2006/relationships/theme" Target="../theme/theme4.xml"/><Relationship Id="rId11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2.xml"/><Relationship Id="rId1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9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 smtClean="0"/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 smtClean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Placeholder 1"/>
          <p:cNvSpPr>
            <a:spLocks noGrp="1"/>
          </p:cNvSpPr>
          <p:nvPr>
            <p:ph type="title"/>
          </p:nvPr>
        </p:nvSpPr>
        <p:spPr bwMode="auto">
          <a:xfrm>
            <a:off x="838200" y="365129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smtClean="0"/>
              <a:t>单击此处编辑母版标题样式</a:t>
            </a:r>
            <a:endParaRPr lang="en-US" smtClean="0"/>
          </a:p>
        </p:txBody>
      </p:sp>
      <p:sp>
        <p:nvSpPr>
          <p:cNvPr id="205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Calibri" panose="020F0502020204030204"/>
              </a:defRPr>
            </a:lvl1pPr>
          </a:lstStyle>
          <a:p>
            <a:pPr>
              <a:defRPr/>
            </a:pPr>
            <a:fld id="{2649A7C3-6E64-4B98-858D-82E1F97701EF}" type="datetimeFigureOut">
              <a:rPr lang="zh-CN" altLang="en-US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Calibri" panose="020F0502020204030204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Calibri" panose="020F0502020204030204"/>
              </a:defRPr>
            </a:lvl1pPr>
          </a:lstStyle>
          <a:p>
            <a:pPr>
              <a:defRPr/>
            </a:pPr>
            <a:fld id="{45DDC5E3-9981-4EB7-A13C-C688A3130F37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9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 smtClean="0"/>
          </a:p>
        </p:txBody>
      </p:sp>
      <p:sp>
        <p:nvSpPr>
          <p:cNvPr id="3075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 smtClean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</p:sldLayoutIdLs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 smtClean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4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 smtClean="0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3638"/>
            <a:ext cx="28448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 sz="1865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3638"/>
            <a:ext cx="38608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ctr" eaLnBrk="1" hangingPunct="1">
              <a:defRPr sz="1865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3638"/>
            <a:ext cx="28448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defRPr sz="1865">
                <a:solidFill>
                  <a:srgbClr val="000000"/>
                </a:solidFill>
                <a:latin typeface="Arial" panose="020B0604020202020204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1B057B5D-4764-4612-B560-989ED683EC47}" type="slidenum">
              <a:rPr lang="en-US" altLang="zh-CN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58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8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8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8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8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609600" algn="ctr" rtl="0" fontAlgn="base">
        <a:spcBef>
          <a:spcPct val="0"/>
        </a:spcBef>
        <a:spcAft>
          <a:spcPct val="0"/>
        </a:spcAft>
        <a:defRPr sz="5865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1218565" algn="ctr" rtl="0" fontAlgn="base">
        <a:spcBef>
          <a:spcPct val="0"/>
        </a:spcBef>
        <a:spcAft>
          <a:spcPct val="0"/>
        </a:spcAft>
        <a:defRPr sz="5865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828165" algn="ctr" rtl="0" fontAlgn="base">
        <a:spcBef>
          <a:spcPct val="0"/>
        </a:spcBef>
        <a:spcAft>
          <a:spcPct val="0"/>
        </a:spcAft>
        <a:defRPr sz="5865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2437765" algn="ctr" rtl="0" fontAlgn="base">
        <a:spcBef>
          <a:spcPct val="0"/>
        </a:spcBef>
        <a:spcAft>
          <a:spcPct val="0"/>
        </a:spcAft>
        <a:defRPr sz="5865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455930" indent="-455930" algn="l" rtl="0" eaLnBrk="0" fontAlgn="base" hangingPunct="0">
        <a:spcBef>
          <a:spcPct val="20000"/>
        </a:spcBef>
        <a:spcAft>
          <a:spcPct val="0"/>
        </a:spcAft>
        <a:buChar char="•"/>
        <a:defRPr sz="4200">
          <a:solidFill>
            <a:schemeClr val="tx1"/>
          </a:solidFill>
          <a:latin typeface="+mn-lt"/>
          <a:ea typeface="+mn-ea"/>
          <a:cs typeface="+mn-cs"/>
        </a:defRPr>
      </a:lvl1pPr>
      <a:lvl2pPr marL="989330" indent="-379730" algn="l" rtl="0" eaLnBrk="0" fontAlgn="base" hangingPunct="0">
        <a:spcBef>
          <a:spcPct val="20000"/>
        </a:spcBef>
        <a:spcAft>
          <a:spcPct val="0"/>
        </a:spcAft>
        <a:buChar char="–"/>
        <a:defRPr sz="3700">
          <a:solidFill>
            <a:schemeClr val="tx1"/>
          </a:solidFill>
          <a:latin typeface="+mn-lt"/>
          <a:ea typeface="+mn-ea"/>
        </a:defRPr>
      </a:lvl2pPr>
      <a:lvl3pPr marL="1522730" indent="-303530" algn="l" rtl="0" eaLnBrk="0" fontAlgn="base" hangingPunct="0">
        <a:spcBef>
          <a:spcPct val="20000"/>
        </a:spcBef>
        <a:spcAft>
          <a:spcPct val="0"/>
        </a:spcAft>
        <a:buChar char="•"/>
        <a:defRPr sz="3100">
          <a:solidFill>
            <a:schemeClr val="tx1"/>
          </a:solidFill>
          <a:latin typeface="+mn-lt"/>
          <a:ea typeface="+mn-ea"/>
        </a:defRPr>
      </a:lvl3pPr>
      <a:lvl4pPr marL="2132330" indent="-303530" algn="l" rtl="0" eaLnBrk="0" fontAlgn="base" hangingPunct="0">
        <a:spcBef>
          <a:spcPct val="20000"/>
        </a:spcBef>
        <a:spcAft>
          <a:spcPct val="0"/>
        </a:spcAft>
        <a:buChar char="–"/>
        <a:defRPr sz="2600">
          <a:solidFill>
            <a:schemeClr val="tx1"/>
          </a:solidFill>
          <a:latin typeface="+mn-lt"/>
          <a:ea typeface="+mn-ea"/>
        </a:defRPr>
      </a:lvl4pPr>
      <a:lvl5pPr marL="2741930" indent="-303530" algn="l" rtl="0" eaLnBrk="0" fontAlgn="base" hangingPunct="0">
        <a:spcBef>
          <a:spcPct val="20000"/>
        </a:spcBef>
        <a:spcAft>
          <a:spcPct val="0"/>
        </a:spcAft>
        <a:buChar char="»"/>
        <a:defRPr sz="2600">
          <a:solidFill>
            <a:schemeClr val="tx1"/>
          </a:solidFill>
          <a:latin typeface="+mn-lt"/>
          <a:ea typeface="+mn-ea"/>
        </a:defRPr>
      </a:lvl5pPr>
      <a:lvl6pPr marL="3351530" indent="-304800" algn="l" rtl="0" fontAlgn="base">
        <a:spcBef>
          <a:spcPct val="20000"/>
        </a:spcBef>
        <a:spcAft>
          <a:spcPct val="0"/>
        </a:spcAft>
        <a:buChar char="»"/>
        <a:defRPr sz="2665">
          <a:solidFill>
            <a:schemeClr val="tx1"/>
          </a:solidFill>
          <a:latin typeface="+mn-lt"/>
          <a:ea typeface="+mn-ea"/>
        </a:defRPr>
      </a:lvl6pPr>
      <a:lvl7pPr marL="3961130" indent="-304800" algn="l" rtl="0" fontAlgn="base">
        <a:spcBef>
          <a:spcPct val="20000"/>
        </a:spcBef>
        <a:spcAft>
          <a:spcPct val="0"/>
        </a:spcAft>
        <a:buChar char="»"/>
        <a:defRPr sz="2665">
          <a:solidFill>
            <a:schemeClr val="tx1"/>
          </a:solidFill>
          <a:latin typeface="+mn-lt"/>
          <a:ea typeface="+mn-ea"/>
        </a:defRPr>
      </a:lvl7pPr>
      <a:lvl8pPr marL="4570730" indent="-304800" algn="l" rtl="0" fontAlgn="base">
        <a:spcBef>
          <a:spcPct val="20000"/>
        </a:spcBef>
        <a:spcAft>
          <a:spcPct val="0"/>
        </a:spcAft>
        <a:buChar char="»"/>
        <a:defRPr sz="2665">
          <a:solidFill>
            <a:schemeClr val="tx1"/>
          </a:solidFill>
          <a:latin typeface="+mn-lt"/>
          <a:ea typeface="+mn-ea"/>
        </a:defRPr>
      </a:lvl8pPr>
      <a:lvl9pPr marL="5179695" indent="-304800" algn="l" rtl="0" fontAlgn="base">
        <a:spcBef>
          <a:spcPct val="20000"/>
        </a:spcBef>
        <a:spcAft>
          <a:spcPct val="0"/>
        </a:spcAft>
        <a:buChar char="»"/>
        <a:defRPr sz="2665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565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165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765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673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33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593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53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hyperlink" Target="http://www.1ppt.com/word/" TargetMode="External"/><Relationship Id="rId8" Type="http://schemas.openxmlformats.org/officeDocument/2006/relationships/hyperlink" Target="http://www.1ppt.com/powerpoint/" TargetMode="External"/><Relationship Id="rId7" Type="http://schemas.openxmlformats.org/officeDocument/2006/relationships/hyperlink" Target="http://www.1ppt.com/xiazai/" TargetMode="External"/><Relationship Id="rId6" Type="http://schemas.openxmlformats.org/officeDocument/2006/relationships/hyperlink" Target="http://www.1ppt.com/tubiao/" TargetMode="External"/><Relationship Id="rId5" Type="http://schemas.openxmlformats.org/officeDocument/2006/relationships/hyperlink" Target="http://www.1ppt.com/beijing/" TargetMode="External"/><Relationship Id="rId4" Type="http://schemas.openxmlformats.org/officeDocument/2006/relationships/hyperlink" Target="http://www.1ppt.com/sucai/" TargetMode="External"/><Relationship Id="rId3" Type="http://schemas.openxmlformats.org/officeDocument/2006/relationships/hyperlink" Target="http://www.1ppt.com/jieri/" TargetMode="External"/><Relationship Id="rId2" Type="http://schemas.openxmlformats.org/officeDocument/2006/relationships/hyperlink" Target="http://www.1ppt.com/hangye/" TargetMode="External"/><Relationship Id="rId18" Type="http://schemas.openxmlformats.org/officeDocument/2006/relationships/slideLayout" Target="../slideLayouts/slideLayout39.xml"/><Relationship Id="rId17" Type="http://schemas.openxmlformats.org/officeDocument/2006/relationships/image" Target="../media/image5.png"/><Relationship Id="rId16" Type="http://schemas.microsoft.com/office/2007/relationships/media" Target="file:///C:\Users\York\Desktop\&#32431;&#38899;&#20048;%20-%20&#24551;&#20260;&#36824;&#26159;&#24555;&#20048;.mp3" TargetMode="External"/><Relationship Id="rId15" Type="http://schemas.openxmlformats.org/officeDocument/2006/relationships/audio" Target="file:///C:\Users\York\Desktop\&#32431;&#38899;&#20048;%20-%20&#24551;&#20260;&#36824;&#26159;&#24555;&#20048;.mp3" TargetMode="External"/><Relationship Id="rId14" Type="http://schemas.openxmlformats.org/officeDocument/2006/relationships/image" Target="../media/image4.jpeg"/><Relationship Id="rId13" Type="http://schemas.openxmlformats.org/officeDocument/2006/relationships/hyperlink" Target="http://www.1ppt.com/fanwen/" TargetMode="External"/><Relationship Id="rId12" Type="http://schemas.openxmlformats.org/officeDocument/2006/relationships/hyperlink" Target="http://www.1ppt.com/kejian/" TargetMode="External"/><Relationship Id="rId11" Type="http://schemas.openxmlformats.org/officeDocument/2006/relationships/hyperlink" Target="http://www.1ppt.com/biaoge/" TargetMode="External"/><Relationship Id="rId10" Type="http://schemas.openxmlformats.org/officeDocument/2006/relationships/hyperlink" Target="http://www.1ppt.com/excel/" TargetMode="External"/><Relationship Id="rId1" Type="http://schemas.openxmlformats.org/officeDocument/2006/relationships/hyperlink" Target="http://www.1ppt.com/moban/" TargetMode="External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1.png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18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1" Type="http://schemas.openxmlformats.org/officeDocument/2006/relationships/image" Target="../media/image22.emf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9.GIF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image" Target="../media/image33.png"/><Relationship Id="rId8" Type="http://schemas.openxmlformats.org/officeDocument/2006/relationships/image" Target="../media/image25.png"/><Relationship Id="rId7" Type="http://schemas.openxmlformats.org/officeDocument/2006/relationships/image" Target="../media/image32.png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2" Type="http://schemas.openxmlformats.org/officeDocument/2006/relationships/slideLayout" Target="../slideLayouts/slideLayout2.xml"/><Relationship Id="rId11" Type="http://schemas.openxmlformats.org/officeDocument/2006/relationships/image" Target="../media/image13.jpeg"/><Relationship Id="rId10" Type="http://schemas.openxmlformats.org/officeDocument/2006/relationships/hyperlink" Target="file:///C:\Users\Administrator\Desktop\&#26539;&#26519;&#25216;&#26415;&#25903;&#25345;&#25991;&#20214;\&#20135;-&#29983;&#20135;-APP&#24320;&#21457;&#25216;&#26415;.txt" TargetMode="External"/><Relationship Id="rId1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1" Type="http://schemas.openxmlformats.org/officeDocument/2006/relationships/image" Target="../media/image9.GIF"/></Relationships>
</file>

<file path=ppt/slides/_rels/slide1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0.png"/><Relationship Id="rId1" Type="http://schemas.openxmlformats.org/officeDocument/2006/relationships/image" Target="../media/image9.G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1.jpeg"/><Relationship Id="rId1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2.png"/><Relationship Id="rId1" Type="http://schemas.openxmlformats.org/officeDocument/2006/relationships/image" Target="../media/image9.GIF"/></Relationships>
</file>

<file path=ppt/slides/_rels/slide1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45.jpeg"/><Relationship Id="rId4" Type="http://schemas.openxmlformats.org/officeDocument/2006/relationships/image" Target="../media/image44.jpeg"/><Relationship Id="rId3" Type="http://schemas.openxmlformats.org/officeDocument/2006/relationships/image" Target="../media/image43.png"/><Relationship Id="rId2" Type="http://schemas.openxmlformats.org/officeDocument/2006/relationships/hyperlink" Target="file:///C:\Users\Administrator\Desktop\&#26539;&#26519;&#25216;&#26415;&#25903;&#25345;&#25991;&#20214;\&#36229;&#32423;&#20113;&#31471;&#24212;&#29992;&#25216;&#26415;.txt" TargetMode="External"/><Relationship Id="rId1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6.png"/><Relationship Id="rId1" Type="http://schemas.openxmlformats.org/officeDocument/2006/relationships/image" Target="../media/image9.GIF"/></Relationships>
</file>

<file path=ppt/slides/_rels/slide2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image" Target="../media/image4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1.png"/><Relationship Id="rId1" Type="http://schemas.openxmlformats.org/officeDocument/2006/relationships/image" Target="../media/image46.png"/></Relationships>
</file>

<file path=ppt/slides/_rels/slide2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Relationship Id="rId3" Type="http://schemas.openxmlformats.org/officeDocument/2006/relationships/image" Target="../media/image22.emf"/><Relationship Id="rId2" Type="http://schemas.openxmlformats.org/officeDocument/2006/relationships/image" Target="../media/image52.png"/><Relationship Id="rId1" Type="http://schemas.openxmlformats.org/officeDocument/2006/relationships/image" Target="../media/image4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5.png"/><Relationship Id="rId1" Type="http://schemas.openxmlformats.org/officeDocument/2006/relationships/image" Target="../media/image9.GIF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58.png"/><Relationship Id="rId3" Type="http://schemas.openxmlformats.org/officeDocument/2006/relationships/image" Target="../media/image57.png"/><Relationship Id="rId2" Type="http://schemas.openxmlformats.org/officeDocument/2006/relationships/image" Target="../media/image55.png"/><Relationship Id="rId1" Type="http://schemas.openxmlformats.org/officeDocument/2006/relationships/image" Target="../media/image56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9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hemeOverride" Target="../theme/themeOverride2.xml"/><Relationship Id="rId2" Type="http://schemas.openxmlformats.org/officeDocument/2006/relationships/image" Target="../media/image60.png"/><Relationship Id="rId1" Type="http://schemas.openxmlformats.org/officeDocument/2006/relationships/image" Target="../media/image9.GIF"/></Relationships>
</file>

<file path=ppt/slides/_rels/slide2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image" Target="../media/image6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6.png"/><Relationship Id="rId1" Type="http://schemas.openxmlformats.org/officeDocument/2006/relationships/image" Target="../media/image9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2" Type="http://schemas.openxmlformats.org/officeDocument/2006/relationships/image" Target="../media/image8.jpeg"/><Relationship Id="rId1" Type="http://schemas.openxmlformats.org/officeDocument/2006/relationships/image" Target="../media/image7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image" Target="../media/image66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9.jpeg"/></Relationships>
</file>

<file path=ppt/slides/_rels/slide3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hemeOverride" Target="../theme/themeOverride3.xml"/><Relationship Id="rId2" Type="http://schemas.openxmlformats.org/officeDocument/2006/relationships/image" Target="../media/image70.png"/><Relationship Id="rId1" Type="http://schemas.openxmlformats.org/officeDocument/2006/relationships/image" Target="../media/image9.GIF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73.png"/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image" Target="../media/image7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4.png"/><Relationship Id="rId1" Type="http://schemas.openxmlformats.org/officeDocument/2006/relationships/image" Target="../media/image9.GIF"/></Relationships>
</file>

<file path=ppt/slides/_rels/slide35.xml.rels><?xml version="1.0" encoding="UTF-8" standalone="yes"?>
<Relationships xmlns="http://schemas.openxmlformats.org/package/2006/relationships"><Relationship Id="rId9" Type="http://schemas.openxmlformats.org/officeDocument/2006/relationships/image" Target="../media/image82.png"/><Relationship Id="rId8" Type="http://schemas.openxmlformats.org/officeDocument/2006/relationships/image" Target="../media/image81.png"/><Relationship Id="rId7" Type="http://schemas.openxmlformats.org/officeDocument/2006/relationships/image" Target="../media/image80.png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Relationship Id="rId3" Type="http://schemas.openxmlformats.org/officeDocument/2006/relationships/image" Target="../media/image76.png"/><Relationship Id="rId2" Type="http://schemas.openxmlformats.org/officeDocument/2006/relationships/image" Target="../media/image74.png"/><Relationship Id="rId17" Type="http://schemas.openxmlformats.org/officeDocument/2006/relationships/slideLayout" Target="../slideLayouts/slideLayout2.xml"/><Relationship Id="rId16" Type="http://schemas.openxmlformats.org/officeDocument/2006/relationships/image" Target="../media/image89.png"/><Relationship Id="rId15" Type="http://schemas.openxmlformats.org/officeDocument/2006/relationships/image" Target="../media/image88.png"/><Relationship Id="rId14" Type="http://schemas.openxmlformats.org/officeDocument/2006/relationships/image" Target="../media/image87.emf"/><Relationship Id="rId13" Type="http://schemas.openxmlformats.org/officeDocument/2006/relationships/image" Target="../media/image86.emf"/><Relationship Id="rId12" Type="http://schemas.openxmlformats.org/officeDocument/2006/relationships/image" Target="../media/image85.png"/><Relationship Id="rId11" Type="http://schemas.openxmlformats.org/officeDocument/2006/relationships/image" Target="../media/image84.png"/><Relationship Id="rId10" Type="http://schemas.openxmlformats.org/officeDocument/2006/relationships/image" Target="../media/image83.png"/><Relationship Id="rId1" Type="http://schemas.openxmlformats.org/officeDocument/2006/relationships/image" Target="../media/image7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0.png"/><Relationship Id="rId1" Type="http://schemas.openxmlformats.org/officeDocument/2006/relationships/image" Target="../media/image9.GIF"/></Relationships>
</file>

<file path=ppt/slides/_rels/slide37.xml.rels><?xml version="1.0" encoding="UTF-8" standalone="yes"?>
<Relationships xmlns="http://schemas.openxmlformats.org/package/2006/relationships"><Relationship Id="rId9" Type="http://schemas.openxmlformats.org/officeDocument/2006/relationships/image" Target="../media/image13.jpeg"/><Relationship Id="rId8" Type="http://schemas.openxmlformats.org/officeDocument/2006/relationships/hyperlink" Target="file:///C:\Users\Administrator\Desktop\&#26539;&#26519;&#25216;&#26415;&#25903;&#25345;&#25991;&#20214;\&#20844;&#20132;&#25903;&#20184;&#31995;&#32479;&#25216;&#26415;.txt" TargetMode="External"/><Relationship Id="rId7" Type="http://schemas.openxmlformats.org/officeDocument/2006/relationships/image" Target="../media/image94.png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22.emf"/><Relationship Id="rId3" Type="http://schemas.openxmlformats.org/officeDocument/2006/relationships/hyperlink" Target="https://zhidao.baidu.com/question/589394600.html" TargetMode="External"/><Relationship Id="rId2" Type="http://schemas.openxmlformats.org/officeDocument/2006/relationships/image" Target="../media/image90.png"/><Relationship Id="rId11" Type="http://schemas.openxmlformats.org/officeDocument/2006/relationships/slideLayout" Target="../slideLayouts/slideLayout2.xml"/><Relationship Id="rId10" Type="http://schemas.openxmlformats.org/officeDocument/2006/relationships/themeOverride" Target="../theme/themeOverride4.xml"/><Relationship Id="rId1" Type="http://schemas.openxmlformats.org/officeDocument/2006/relationships/image" Target="../media/image9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5.png"/><Relationship Id="rId1" Type="http://schemas.openxmlformats.org/officeDocument/2006/relationships/image" Target="../media/image9.GIF"/></Relationships>
</file>

<file path=ppt/slides/_rels/slide3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3.jpeg"/><Relationship Id="rId4" Type="http://schemas.openxmlformats.org/officeDocument/2006/relationships/hyperlink" Target="file:///C:\Users\Administrator\Desktop\&#26539;&#26519;&#25216;&#26415;&#25903;&#25345;&#25991;&#20214;\&#32593;&#31449;&#24314;&#35774;&#25216;&#26415;.txt" TargetMode="External"/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hyperlink" Target="https://ckjbug.github.io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1" Type="http://schemas.openxmlformats.org/officeDocument/2006/relationships/image" Target="../media/image9.GIF"/></Relationships>
</file>

<file path=ppt/slides/_rels/slide40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3.png"/><Relationship Id="rId8" Type="http://schemas.openxmlformats.org/officeDocument/2006/relationships/image" Target="../media/image102.png"/><Relationship Id="rId7" Type="http://schemas.openxmlformats.org/officeDocument/2006/relationships/image" Target="../media/image101.png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Relationship Id="rId3" Type="http://schemas.openxmlformats.org/officeDocument/2006/relationships/image" Target="../media/image97.png"/><Relationship Id="rId2" Type="http://schemas.openxmlformats.org/officeDocument/2006/relationships/hyperlink" Target="http://www.eyefulpresentations.co.uk/" TargetMode="External"/><Relationship Id="rId13" Type="http://schemas.openxmlformats.org/officeDocument/2006/relationships/slideLayout" Target="../slideLayouts/slideLayout2.xml"/><Relationship Id="rId12" Type="http://schemas.openxmlformats.org/officeDocument/2006/relationships/image" Target="../media/image106.png"/><Relationship Id="rId11" Type="http://schemas.openxmlformats.org/officeDocument/2006/relationships/image" Target="../media/image105.png"/><Relationship Id="rId10" Type="http://schemas.openxmlformats.org/officeDocument/2006/relationships/image" Target="../media/image104.png"/><Relationship Id="rId1" Type="http://schemas.openxmlformats.org/officeDocument/2006/relationships/hyperlink" Target="mailto:info@eyefulpresentations.co.uk" TargetMode="External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08.jpeg"/><Relationship Id="rId2" Type="http://schemas.openxmlformats.org/officeDocument/2006/relationships/image" Target="../media/image107.png"/><Relationship Id="rId1" Type="http://schemas.openxmlformats.org/officeDocument/2006/relationships/image" Target="../media/image9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1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hemeOverride" Target="../theme/themeOverride1.xml"/><Relationship Id="rId2" Type="http://schemas.openxmlformats.org/officeDocument/2006/relationships/image" Target="../media/image12.png"/><Relationship Id="rId1" Type="http://schemas.openxmlformats.org/officeDocument/2006/relationships/image" Target="../media/image9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3.jpeg"/><Relationship Id="rId1" Type="http://schemas.openxmlformats.org/officeDocument/2006/relationships/hyperlink" Target="file:///C:\Users\Administrator\Desktop\&#26539;&#26519;&#25216;&#26415;&#25903;&#25345;&#25991;&#20214;\&#23398;-&#25945;&#32946;&#30456;&#20851;&#25216;&#26415;.txt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hyperlink" Target="http://wenku.baidu.com/link?url=N8ap2PuY7kulpfDue-hR6owBAbgz-3FjCLXeC5x_n8yCX-nkZIGUqMrIB77K4z-7yOqVoTVxHRelIfhUho7xoyObJQjt1RX0Hogc3mAWame" TargetMode="External"/><Relationship Id="rId1" Type="http://schemas.openxmlformats.org/officeDocument/2006/relationships/image" Target="../media/image14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7.png"/><Relationship Id="rId3" Type="http://schemas.openxmlformats.org/officeDocument/2006/relationships/image" Target="../media/image16.png"/><Relationship Id="rId2" Type="http://schemas.openxmlformats.org/officeDocument/2006/relationships/image" Target="../media/image11.jpeg"/><Relationship Id="rId1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29"/>
          <p:cNvSpPr/>
          <p:nvPr/>
        </p:nvSpPr>
        <p:spPr>
          <a:xfrm>
            <a:off x="251520" y="1340768"/>
            <a:ext cx="1584176" cy="648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300" dirty="0">
                <a:solidFill>
                  <a:srgbClr val="EEECE1">
                    <a:lumMod val="25000"/>
                  </a:srgbClr>
                </a:solidFill>
              </a:rPr>
              <a:t>PPT</a:t>
            </a:r>
            <a:r>
              <a:rPr lang="zh-CN" altLang="en-US" sz="300" dirty="0">
                <a:solidFill>
                  <a:srgbClr val="EEECE1">
                    <a:lumMod val="25000"/>
                  </a:srgbClr>
                </a:solidFill>
              </a:rPr>
              <a:t>模板下载：</a:t>
            </a:r>
            <a:r>
              <a:rPr lang="en-US" altLang="zh-CN" sz="300" dirty="0">
                <a:solidFill>
                  <a:srgbClr val="EEECE1">
                    <a:lumMod val="25000"/>
                  </a:srgbClr>
                </a:solidFill>
                <a:hlinkClick r:id="rId1"/>
              </a:rPr>
              <a:t>www.1ppt.com/moban/</a:t>
            </a:r>
            <a:r>
              <a:rPr lang="en-US" altLang="zh-CN" sz="300" dirty="0">
                <a:solidFill>
                  <a:srgbClr val="EEECE1">
                    <a:lumMod val="25000"/>
                  </a:srgbClr>
                </a:solidFill>
              </a:rPr>
              <a:t>     </a:t>
            </a:r>
            <a:r>
              <a:rPr lang="zh-CN" altLang="en-US" sz="300" dirty="0">
                <a:solidFill>
                  <a:srgbClr val="EEECE1">
                    <a:lumMod val="25000"/>
                  </a:srgbClr>
                </a:solidFill>
              </a:rPr>
              <a:t>行业</a:t>
            </a:r>
            <a:r>
              <a:rPr lang="en-US" altLang="zh-CN" sz="300" dirty="0">
                <a:solidFill>
                  <a:srgbClr val="EEECE1">
                    <a:lumMod val="25000"/>
                  </a:srgbClr>
                </a:solidFill>
              </a:rPr>
              <a:t>PPT</a:t>
            </a:r>
            <a:r>
              <a:rPr lang="zh-CN" altLang="en-US" sz="300" dirty="0">
                <a:solidFill>
                  <a:srgbClr val="EEECE1">
                    <a:lumMod val="25000"/>
                  </a:srgbClr>
                </a:solidFill>
              </a:rPr>
              <a:t>模板：</a:t>
            </a:r>
            <a:r>
              <a:rPr lang="en-US" altLang="zh-CN" sz="300" dirty="0">
                <a:solidFill>
                  <a:srgbClr val="EEECE1">
                    <a:lumMod val="25000"/>
                  </a:srgbClr>
                </a:solidFill>
                <a:hlinkClick r:id="rId2"/>
              </a:rPr>
              <a:t>www.1ppt.com/hangye/</a:t>
            </a:r>
            <a:r>
              <a:rPr lang="en-US" altLang="zh-CN" sz="300" dirty="0">
                <a:solidFill>
                  <a:srgbClr val="EEECE1">
                    <a:lumMod val="25000"/>
                  </a:srgbClr>
                </a:solidFill>
              </a:rPr>
              <a:t> </a:t>
            </a:r>
            <a:endParaRPr lang="en-US" altLang="zh-CN" sz="300" dirty="0">
              <a:solidFill>
                <a:srgbClr val="EEECE1">
                  <a:lumMod val="25000"/>
                </a:srgbClr>
              </a:solidFill>
            </a:endParaRPr>
          </a:p>
          <a:p>
            <a:r>
              <a:rPr lang="zh-CN" altLang="en-US" sz="300" dirty="0">
                <a:solidFill>
                  <a:srgbClr val="EEECE1">
                    <a:lumMod val="25000"/>
                  </a:srgbClr>
                </a:solidFill>
              </a:rPr>
              <a:t>节日</a:t>
            </a:r>
            <a:r>
              <a:rPr lang="en-US" altLang="zh-CN" sz="300" dirty="0">
                <a:solidFill>
                  <a:srgbClr val="EEECE1">
                    <a:lumMod val="25000"/>
                  </a:srgbClr>
                </a:solidFill>
              </a:rPr>
              <a:t>PPT</a:t>
            </a:r>
            <a:r>
              <a:rPr lang="zh-CN" altLang="en-US" sz="300" dirty="0">
                <a:solidFill>
                  <a:srgbClr val="EEECE1">
                    <a:lumMod val="25000"/>
                  </a:srgbClr>
                </a:solidFill>
              </a:rPr>
              <a:t>模板：</a:t>
            </a:r>
            <a:r>
              <a:rPr lang="en-US" altLang="zh-CN" sz="300" dirty="0">
                <a:solidFill>
                  <a:srgbClr val="EEECE1">
                    <a:lumMod val="25000"/>
                  </a:srgbClr>
                </a:solidFill>
                <a:hlinkClick r:id="rId3"/>
              </a:rPr>
              <a:t>www.1ppt.com/jieri/</a:t>
            </a:r>
            <a:r>
              <a:rPr lang="en-US" altLang="zh-CN" sz="300" dirty="0">
                <a:solidFill>
                  <a:srgbClr val="EEECE1">
                    <a:lumMod val="25000"/>
                  </a:srgbClr>
                </a:solidFill>
              </a:rPr>
              <a:t>           PPT</a:t>
            </a:r>
            <a:r>
              <a:rPr lang="zh-CN" altLang="en-US" sz="300" dirty="0">
                <a:solidFill>
                  <a:srgbClr val="EEECE1">
                    <a:lumMod val="25000"/>
                  </a:srgbClr>
                </a:solidFill>
              </a:rPr>
              <a:t>素材下载：</a:t>
            </a:r>
            <a:r>
              <a:rPr lang="en-US" altLang="zh-CN" sz="300" dirty="0">
                <a:solidFill>
                  <a:srgbClr val="EEECE1">
                    <a:lumMod val="25000"/>
                  </a:srgbClr>
                </a:solidFill>
                <a:hlinkClick r:id="rId4"/>
              </a:rPr>
              <a:t>www.1ppt.com/sucai/</a:t>
            </a:r>
            <a:endParaRPr lang="en-US" altLang="zh-CN" sz="300" dirty="0">
              <a:solidFill>
                <a:srgbClr val="EEECE1">
                  <a:lumMod val="25000"/>
                </a:srgbClr>
              </a:solidFill>
            </a:endParaRPr>
          </a:p>
          <a:p>
            <a:r>
              <a:rPr lang="en-US" altLang="zh-CN" sz="300" dirty="0">
                <a:solidFill>
                  <a:srgbClr val="EEECE1">
                    <a:lumMod val="25000"/>
                  </a:srgbClr>
                </a:solidFill>
              </a:rPr>
              <a:t>PPT</a:t>
            </a:r>
            <a:r>
              <a:rPr lang="zh-CN" altLang="en-US" sz="300" dirty="0">
                <a:solidFill>
                  <a:srgbClr val="EEECE1">
                    <a:lumMod val="25000"/>
                  </a:srgbClr>
                </a:solidFill>
              </a:rPr>
              <a:t>背景图片：</a:t>
            </a:r>
            <a:r>
              <a:rPr lang="en-US" altLang="zh-CN" sz="300" dirty="0">
                <a:solidFill>
                  <a:srgbClr val="EEECE1">
                    <a:lumMod val="25000"/>
                  </a:srgbClr>
                </a:solidFill>
                <a:hlinkClick r:id="rId5"/>
              </a:rPr>
              <a:t>www.1ppt.com/beijing/</a:t>
            </a:r>
            <a:r>
              <a:rPr lang="en-US" altLang="zh-CN" sz="300" dirty="0">
                <a:solidFill>
                  <a:srgbClr val="EEECE1">
                    <a:lumMod val="25000"/>
                  </a:srgbClr>
                </a:solidFill>
              </a:rPr>
              <a:t>      PPT</a:t>
            </a:r>
            <a:r>
              <a:rPr lang="zh-CN" altLang="en-US" sz="300" dirty="0">
                <a:solidFill>
                  <a:srgbClr val="EEECE1">
                    <a:lumMod val="25000"/>
                  </a:srgbClr>
                </a:solidFill>
              </a:rPr>
              <a:t>图表下载：</a:t>
            </a:r>
            <a:r>
              <a:rPr lang="en-US" altLang="zh-CN" sz="300" dirty="0">
                <a:solidFill>
                  <a:srgbClr val="EEECE1">
                    <a:lumMod val="25000"/>
                  </a:srgbClr>
                </a:solidFill>
                <a:hlinkClick r:id="rId6"/>
              </a:rPr>
              <a:t>www.1ppt.com/tubiao/</a:t>
            </a:r>
            <a:r>
              <a:rPr lang="en-US" altLang="zh-CN" sz="300" dirty="0">
                <a:solidFill>
                  <a:srgbClr val="EEECE1">
                    <a:lumMod val="25000"/>
                  </a:srgbClr>
                </a:solidFill>
              </a:rPr>
              <a:t>      </a:t>
            </a:r>
            <a:endParaRPr lang="en-US" altLang="zh-CN" sz="300" dirty="0">
              <a:solidFill>
                <a:srgbClr val="EEECE1">
                  <a:lumMod val="25000"/>
                </a:srgbClr>
              </a:solidFill>
            </a:endParaRPr>
          </a:p>
          <a:p>
            <a:r>
              <a:rPr lang="zh-CN" altLang="en-US" sz="300" dirty="0">
                <a:solidFill>
                  <a:srgbClr val="EEECE1">
                    <a:lumMod val="25000"/>
                  </a:srgbClr>
                </a:solidFill>
              </a:rPr>
              <a:t>优秀</a:t>
            </a:r>
            <a:r>
              <a:rPr lang="en-US" altLang="zh-CN" sz="300" dirty="0">
                <a:solidFill>
                  <a:srgbClr val="EEECE1">
                    <a:lumMod val="25000"/>
                  </a:srgbClr>
                </a:solidFill>
              </a:rPr>
              <a:t>PPT</a:t>
            </a:r>
            <a:r>
              <a:rPr lang="zh-CN" altLang="en-US" sz="300" dirty="0">
                <a:solidFill>
                  <a:srgbClr val="EEECE1">
                    <a:lumMod val="25000"/>
                  </a:srgbClr>
                </a:solidFill>
              </a:rPr>
              <a:t>下载：</a:t>
            </a:r>
            <a:r>
              <a:rPr lang="en-US" altLang="zh-CN" sz="300" dirty="0">
                <a:solidFill>
                  <a:srgbClr val="EEECE1">
                    <a:lumMod val="25000"/>
                  </a:srgbClr>
                </a:solidFill>
                <a:hlinkClick r:id="rId7"/>
              </a:rPr>
              <a:t>www.1ppt.com/xiazai/</a:t>
            </a:r>
            <a:r>
              <a:rPr lang="en-US" altLang="zh-CN" sz="300" dirty="0">
                <a:solidFill>
                  <a:srgbClr val="EEECE1">
                    <a:lumMod val="25000"/>
                  </a:srgbClr>
                </a:solidFill>
              </a:rPr>
              <a:t>        PPT</a:t>
            </a:r>
            <a:r>
              <a:rPr lang="zh-CN" altLang="en-US" sz="300" dirty="0">
                <a:solidFill>
                  <a:srgbClr val="EEECE1">
                    <a:lumMod val="25000"/>
                  </a:srgbClr>
                </a:solidFill>
              </a:rPr>
              <a:t>教程</a:t>
            </a:r>
            <a:r>
              <a:rPr lang="zh-CN" altLang="en-US" sz="300" dirty="0" smtClean="0">
                <a:solidFill>
                  <a:srgbClr val="EEECE1">
                    <a:lumMod val="25000"/>
                  </a:srgbClr>
                </a:solidFill>
              </a:rPr>
              <a:t>： </a:t>
            </a:r>
            <a:r>
              <a:rPr lang="en-US" altLang="zh-CN" sz="300" dirty="0">
                <a:solidFill>
                  <a:srgbClr val="EEECE1">
                    <a:lumMod val="25000"/>
                  </a:srgbClr>
                </a:solidFill>
                <a:hlinkClick r:id="rId8"/>
              </a:rPr>
              <a:t>www.1ppt.com/powerpoint/</a:t>
            </a:r>
            <a:r>
              <a:rPr lang="en-US" altLang="zh-CN" sz="300" dirty="0">
                <a:solidFill>
                  <a:srgbClr val="EEECE1">
                    <a:lumMod val="25000"/>
                  </a:srgbClr>
                </a:solidFill>
              </a:rPr>
              <a:t>      </a:t>
            </a:r>
            <a:endParaRPr lang="en-US" altLang="zh-CN" sz="300" dirty="0">
              <a:solidFill>
                <a:srgbClr val="EEECE1">
                  <a:lumMod val="25000"/>
                </a:srgbClr>
              </a:solidFill>
            </a:endParaRPr>
          </a:p>
          <a:p>
            <a:r>
              <a:rPr lang="en-US" altLang="zh-CN" sz="300" dirty="0">
                <a:solidFill>
                  <a:srgbClr val="EEECE1">
                    <a:lumMod val="25000"/>
                  </a:srgbClr>
                </a:solidFill>
              </a:rPr>
              <a:t>Word</a:t>
            </a:r>
            <a:r>
              <a:rPr lang="zh-CN" altLang="en-US" sz="300" dirty="0">
                <a:solidFill>
                  <a:srgbClr val="EEECE1">
                    <a:lumMod val="25000"/>
                  </a:srgbClr>
                </a:solidFill>
              </a:rPr>
              <a:t>教程</a:t>
            </a:r>
            <a:r>
              <a:rPr lang="zh-CN" altLang="en-US" sz="300" dirty="0" smtClean="0">
                <a:solidFill>
                  <a:srgbClr val="EEECE1">
                    <a:lumMod val="25000"/>
                  </a:srgbClr>
                </a:solidFill>
              </a:rPr>
              <a:t>： </a:t>
            </a:r>
            <a:r>
              <a:rPr lang="en-US" altLang="zh-CN" sz="300" dirty="0">
                <a:solidFill>
                  <a:srgbClr val="EEECE1">
                    <a:lumMod val="25000"/>
                  </a:srgbClr>
                </a:solidFill>
                <a:hlinkClick r:id="rId9"/>
              </a:rPr>
              <a:t>www.1ppt.com/word/</a:t>
            </a:r>
            <a:r>
              <a:rPr lang="en-US" altLang="zh-CN" sz="300" dirty="0">
                <a:solidFill>
                  <a:srgbClr val="EEECE1">
                    <a:lumMod val="25000"/>
                  </a:srgbClr>
                </a:solidFill>
              </a:rPr>
              <a:t>      </a:t>
            </a:r>
            <a:r>
              <a:rPr lang="en-US" altLang="zh-CN" sz="300" dirty="0" smtClean="0">
                <a:solidFill>
                  <a:srgbClr val="EEECE1">
                    <a:lumMod val="25000"/>
                  </a:srgbClr>
                </a:solidFill>
              </a:rPr>
              <a:t>        </a:t>
            </a:r>
            <a:r>
              <a:rPr lang="en-US" altLang="zh-CN" sz="300" dirty="0">
                <a:solidFill>
                  <a:srgbClr val="EEECE1">
                    <a:lumMod val="25000"/>
                  </a:srgbClr>
                </a:solidFill>
              </a:rPr>
              <a:t>Excel</a:t>
            </a:r>
            <a:r>
              <a:rPr lang="zh-CN" altLang="en-US" sz="300" dirty="0">
                <a:solidFill>
                  <a:srgbClr val="EEECE1">
                    <a:lumMod val="25000"/>
                  </a:srgbClr>
                </a:solidFill>
              </a:rPr>
              <a:t>教程</a:t>
            </a:r>
            <a:r>
              <a:rPr lang="zh-CN" altLang="en-US" sz="300" dirty="0" smtClean="0">
                <a:solidFill>
                  <a:srgbClr val="EEECE1">
                    <a:lumMod val="25000"/>
                  </a:srgbClr>
                </a:solidFill>
              </a:rPr>
              <a:t>：</a:t>
            </a:r>
            <a:r>
              <a:rPr lang="en-US" altLang="zh-CN" sz="300" dirty="0" smtClean="0">
                <a:solidFill>
                  <a:srgbClr val="EEECE1">
                    <a:lumMod val="25000"/>
                  </a:srgbClr>
                </a:solidFill>
                <a:hlinkClick r:id="rId10"/>
              </a:rPr>
              <a:t>www.1ppt.com/excel</a:t>
            </a:r>
            <a:r>
              <a:rPr lang="en-US" altLang="zh-CN" sz="300" dirty="0">
                <a:solidFill>
                  <a:srgbClr val="EEECE1">
                    <a:lumMod val="25000"/>
                  </a:srgbClr>
                </a:solidFill>
                <a:hlinkClick r:id="rId10"/>
              </a:rPr>
              <a:t>/</a:t>
            </a:r>
            <a:r>
              <a:rPr lang="en-US" altLang="zh-CN" sz="300" dirty="0">
                <a:solidFill>
                  <a:srgbClr val="EEECE1">
                    <a:lumMod val="25000"/>
                  </a:srgbClr>
                </a:solidFill>
              </a:rPr>
              <a:t>  </a:t>
            </a:r>
            <a:endParaRPr lang="en-US" altLang="zh-CN" sz="300" dirty="0">
              <a:solidFill>
                <a:srgbClr val="EEECE1">
                  <a:lumMod val="25000"/>
                </a:srgbClr>
              </a:solidFill>
            </a:endParaRPr>
          </a:p>
          <a:p>
            <a:r>
              <a:rPr lang="zh-CN" altLang="en-US" sz="300" dirty="0">
                <a:solidFill>
                  <a:srgbClr val="EEECE1">
                    <a:lumMod val="25000"/>
                  </a:srgbClr>
                </a:solidFill>
              </a:rPr>
              <a:t>表格下载：</a:t>
            </a:r>
            <a:r>
              <a:rPr lang="en-US" altLang="zh-CN" sz="300" dirty="0">
                <a:solidFill>
                  <a:srgbClr val="EEECE1">
                    <a:lumMod val="25000"/>
                  </a:srgbClr>
                </a:solidFill>
                <a:hlinkClick r:id="rId11"/>
              </a:rPr>
              <a:t>www.1ppt.com/biaoge/</a:t>
            </a:r>
            <a:r>
              <a:rPr lang="en-US" altLang="zh-CN" sz="300" dirty="0">
                <a:solidFill>
                  <a:srgbClr val="EEECE1">
                    <a:lumMod val="25000"/>
                  </a:srgbClr>
                </a:solidFill>
              </a:rPr>
              <a:t>             PPT</a:t>
            </a:r>
            <a:r>
              <a:rPr lang="zh-CN" altLang="en-US" sz="300" dirty="0">
                <a:solidFill>
                  <a:srgbClr val="EEECE1">
                    <a:lumMod val="25000"/>
                  </a:srgbClr>
                </a:solidFill>
              </a:rPr>
              <a:t>课件下载：</a:t>
            </a:r>
            <a:r>
              <a:rPr lang="en-US" altLang="zh-CN" sz="300" dirty="0">
                <a:solidFill>
                  <a:srgbClr val="EEECE1">
                    <a:lumMod val="25000"/>
                  </a:srgbClr>
                </a:solidFill>
                <a:hlinkClick r:id="rId12"/>
              </a:rPr>
              <a:t>www.1ppt.com/kejian/</a:t>
            </a:r>
            <a:r>
              <a:rPr lang="en-US" altLang="zh-CN" sz="300" dirty="0">
                <a:solidFill>
                  <a:srgbClr val="EEECE1">
                    <a:lumMod val="25000"/>
                  </a:srgbClr>
                </a:solidFill>
              </a:rPr>
              <a:t> </a:t>
            </a:r>
            <a:endParaRPr lang="en-US" altLang="zh-CN" sz="300" dirty="0">
              <a:solidFill>
                <a:srgbClr val="EEECE1">
                  <a:lumMod val="25000"/>
                </a:srgbClr>
              </a:solidFill>
            </a:endParaRPr>
          </a:p>
          <a:p>
            <a:r>
              <a:rPr lang="zh-CN" altLang="en-US" sz="300" dirty="0">
                <a:solidFill>
                  <a:srgbClr val="EEECE1">
                    <a:lumMod val="25000"/>
                  </a:srgbClr>
                </a:solidFill>
              </a:rPr>
              <a:t>范文下载：</a:t>
            </a:r>
            <a:r>
              <a:rPr lang="en-US" altLang="zh-CN" sz="300" dirty="0">
                <a:solidFill>
                  <a:srgbClr val="EEECE1">
                    <a:lumMod val="25000"/>
                  </a:srgbClr>
                </a:solidFill>
                <a:hlinkClick r:id="rId13"/>
              </a:rPr>
              <a:t>www.1ppt.com/fanwen/</a:t>
            </a:r>
            <a:r>
              <a:rPr lang="en-US" altLang="zh-CN" sz="300" dirty="0">
                <a:solidFill>
                  <a:srgbClr val="EEECE1">
                    <a:lumMod val="25000"/>
                  </a:srgbClr>
                </a:solidFill>
              </a:rPr>
              <a:t>           </a:t>
            </a:r>
            <a:endParaRPr lang="zh-CN" altLang="en-US" sz="300" dirty="0">
              <a:solidFill>
                <a:srgbClr val="EEECE1">
                  <a:lumMod val="25000"/>
                </a:srgbClr>
              </a:solidFill>
            </a:endParaRPr>
          </a:p>
        </p:txBody>
      </p:sp>
      <p:pic>
        <p:nvPicPr>
          <p:cNvPr id="50178" name="图片 21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81" b="4240"/>
          <a:stretch>
            <a:fillRect/>
          </a:stretch>
        </p:blipFill>
        <p:spPr bwMode="auto">
          <a:xfrm>
            <a:off x="0" y="-6350"/>
            <a:ext cx="12192000" cy="687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0179" name="TextBox 8"/>
          <p:cNvSpPr txBox="1">
            <a:spLocks noChangeArrowheads="1"/>
          </p:cNvSpPr>
          <p:nvPr/>
        </p:nvSpPr>
        <p:spPr bwMode="auto">
          <a:xfrm>
            <a:off x="3" y="2333270"/>
            <a:ext cx="12191999" cy="1888490"/>
          </a:xfrm>
          <a:prstGeom prst="rect">
            <a:avLst/>
          </a:prstGeom>
          <a:solidFill>
            <a:schemeClr val="bg1">
              <a:lumMod val="50000"/>
              <a:alpha val="70000"/>
            </a:schemeClr>
          </a:solidFill>
          <a:ln>
            <a:noFill/>
          </a:ln>
        </p:spPr>
        <p:txBody>
          <a:bodyPr lIns="121872" tIns="60935" rIns="121872" bIns="60935">
            <a:spAutoFit/>
          </a:bodyPr>
          <a:lstStyle>
            <a:lvl1pPr>
              <a:spcBef>
                <a:spcPct val="20000"/>
              </a:spcBef>
              <a:buChar char="•"/>
              <a:defRPr sz="4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37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3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  <a:defRPr/>
            </a:pPr>
            <a:r>
              <a:rPr lang="zh-CN" altLang="en-US" sz="7200" b="1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华康俪金黑W8" panose="020B0809000000000000" pitchFamily="49" charset="-122"/>
                <a:ea typeface="华康俪金黑W8" panose="020B0809000000000000" pitchFamily="49" charset="-122"/>
              </a:rPr>
              <a:t>枫林</a:t>
            </a:r>
            <a:r>
              <a:rPr lang="zh-CN" altLang="en-US" sz="5400" b="1" dirty="0" smtClean="0">
                <a:solidFill>
                  <a:srgbClr val="000000"/>
                </a:solidFill>
                <a:effectLst>
                  <a:glow rad="127000">
                    <a:schemeClr val="bg1"/>
                  </a:glow>
                </a:effectLst>
                <a:latin typeface="华康俪金黑W8" panose="020B0809000000000000" pitchFamily="49" charset="-122"/>
                <a:ea typeface="华康俪金黑W8" panose="020B0809000000000000" pitchFamily="49" charset="-122"/>
              </a:rPr>
              <a:t>信息科技有限公司</a:t>
            </a:r>
            <a:endParaRPr lang="en-US" altLang="zh-CN" sz="5400" b="1" dirty="0" smtClean="0">
              <a:solidFill>
                <a:srgbClr val="000000"/>
              </a:solidFill>
              <a:effectLst>
                <a:glow rad="127000">
                  <a:schemeClr val="bg1"/>
                </a:glow>
              </a:effectLst>
              <a:latin typeface="华康俪金黑W8" panose="020B0809000000000000" pitchFamily="49" charset="-122"/>
              <a:ea typeface="华康俪金黑W8" panose="020B0809000000000000" pitchFamily="49" charset="-122"/>
            </a:endParaRPr>
          </a:p>
          <a:p>
            <a:pPr algn="ctr" eaLnBrk="1" hangingPunct="1">
              <a:spcBef>
                <a:spcPct val="0"/>
              </a:spcBef>
              <a:buFontTx/>
              <a:buNone/>
              <a:defRPr/>
            </a:pPr>
            <a:r>
              <a:rPr lang="zh-CN" altLang="en-US" sz="4400" b="1" dirty="0" smtClean="0">
                <a:solidFill>
                  <a:srgbClr val="000000"/>
                </a:solidFill>
                <a:effectLst>
                  <a:glow rad="127000">
                    <a:schemeClr val="bg1"/>
                  </a:glow>
                </a:effectLst>
                <a:latin typeface="华康俪金黑W8" panose="020B0809000000000000" pitchFamily="49" charset="-122"/>
                <a:ea typeface="华康俪金黑W8" panose="020B0809000000000000" pitchFamily="49" charset="-122"/>
              </a:rPr>
              <a:t>个人方案</a:t>
            </a:r>
            <a:endParaRPr lang="zh-CN" altLang="en-US" sz="4400" b="1" dirty="0" smtClean="0">
              <a:solidFill>
                <a:srgbClr val="000000"/>
              </a:solidFill>
              <a:effectLst>
                <a:glow rad="127000">
                  <a:schemeClr val="bg1"/>
                </a:glow>
              </a:effectLst>
              <a:latin typeface="华康俪金黑W8" panose="020B0809000000000000" pitchFamily="49" charset="-122"/>
              <a:ea typeface="华康俪金黑W8" panose="020B0809000000000000" pitchFamily="49" charset="-122"/>
            </a:endParaRPr>
          </a:p>
        </p:txBody>
      </p:sp>
      <p:pic>
        <p:nvPicPr>
          <p:cNvPr id="21" name="纯音乐 - 忧伤还是快乐.mp3">
            <a:hlinkClick r:id="" action="ppaction://media"/>
          </p:cNvPr>
          <p:cNvPicPr>
            <a:picLocks noRot="1" noChangeAspect="1"/>
          </p:cNvPicPr>
          <p:nvPr>
            <a:audioFile r:link="rId15"/>
            <p:extLst>
              <p:ext uri="{DAA4B4D4-6D71-4841-9C94-3DE7FCFB9230}">
                <p14:media xmlns:p14="http://schemas.microsoft.com/office/powerpoint/2010/main" r:link="rId16"/>
              </p:ext>
            </p:extLst>
          </p:nvPr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7242175"/>
            <a:ext cx="609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文本框 2"/>
          <p:cNvSpPr txBox="1"/>
          <p:nvPr/>
        </p:nvSpPr>
        <p:spPr>
          <a:xfrm>
            <a:off x="8499475" y="4572635"/>
            <a:ext cx="3027680" cy="5791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200">
                <a:solidFill>
                  <a:schemeClr val="accent1">
                    <a:lumMod val="75000"/>
                  </a:schemeClr>
                </a:solidFill>
              </a:rPr>
              <a:t>制作人：陈奎君</a:t>
            </a:r>
            <a:endParaRPr lang="zh-CN" altLang="en-US" sz="3200">
              <a:solidFill>
                <a:schemeClr val="accent1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0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">
                <p:cTn id="16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4" name="图片 2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20" r="1649"/>
          <a:stretch>
            <a:fillRect/>
          </a:stretch>
        </p:blipFill>
        <p:spPr bwMode="auto">
          <a:xfrm>
            <a:off x="2887664" y="0"/>
            <a:ext cx="9377363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矩形 6"/>
          <p:cNvSpPr/>
          <p:nvPr/>
        </p:nvSpPr>
        <p:spPr>
          <a:xfrm>
            <a:off x="3" y="0"/>
            <a:ext cx="2887663" cy="6858000"/>
          </a:xfrm>
          <a:prstGeom prst="rect">
            <a:avLst/>
          </a:prstGeom>
          <a:solidFill>
            <a:srgbClr val="00B050">
              <a:alpha val="80000"/>
            </a:srgb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32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9396" name="矩形 4"/>
          <p:cNvSpPr>
            <a:spLocks noChangeArrowheads="1"/>
          </p:cNvSpPr>
          <p:nvPr/>
        </p:nvSpPr>
        <p:spPr bwMode="auto">
          <a:xfrm>
            <a:off x="3" y="576265"/>
            <a:ext cx="2390775" cy="6134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32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2.</a:t>
            </a:r>
            <a:r>
              <a:rPr lang="zh-CN" altLang="en-US" sz="32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教育教学</a:t>
            </a:r>
            <a:endParaRPr lang="zh-CN" altLang="en-US" sz="32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3" y="3711575"/>
            <a:ext cx="2887663" cy="482600"/>
          </a:xfrm>
          <a:prstGeom prst="rect">
            <a:avLst/>
          </a:prstGeom>
          <a:solidFill>
            <a:schemeClr val="bg1">
              <a:lumMod val="50000"/>
              <a:alpha val="5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200" kern="0" dirty="0">
              <a:solidFill>
                <a:prstClr val="white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9398" name="矩形 8"/>
          <p:cNvSpPr>
            <a:spLocks noChangeArrowheads="1"/>
          </p:cNvSpPr>
          <p:nvPr/>
        </p:nvSpPr>
        <p:spPr bwMode="auto">
          <a:xfrm>
            <a:off x="-46037" y="1689100"/>
            <a:ext cx="868680" cy="3848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主线：</a:t>
            </a:r>
            <a:endParaRPr lang="zh-CN" altLang="en-US" sz="18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9399" name="矩形 9"/>
          <p:cNvSpPr>
            <a:spLocks noChangeArrowheads="1"/>
          </p:cNvSpPr>
          <p:nvPr/>
        </p:nvSpPr>
        <p:spPr bwMode="auto">
          <a:xfrm>
            <a:off x="-46040" y="2735263"/>
            <a:ext cx="1554480" cy="3848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教学教研团队</a:t>
            </a:r>
            <a:endParaRPr lang="zh-CN" altLang="en-US" sz="18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9400" name="矩形 10"/>
          <p:cNvSpPr>
            <a:spLocks noChangeArrowheads="1"/>
          </p:cNvSpPr>
          <p:nvPr/>
        </p:nvSpPr>
        <p:spPr bwMode="auto">
          <a:xfrm>
            <a:off x="-46037" y="3779839"/>
            <a:ext cx="2079625" cy="3848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动画教学视频小组</a:t>
            </a:r>
            <a:r>
              <a:rPr lang="zh-CN" altLang="en-US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 sz="18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9401" name="矩形 11"/>
          <p:cNvSpPr>
            <a:spLocks noChangeArrowheads="1"/>
          </p:cNvSpPr>
          <p:nvPr/>
        </p:nvSpPr>
        <p:spPr bwMode="auto">
          <a:xfrm>
            <a:off x="-46040" y="4824414"/>
            <a:ext cx="1554480" cy="3848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兴趣知识培训</a:t>
            </a:r>
            <a:endParaRPr lang="zh-CN" altLang="en-US" sz="18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9402" name="矩形 12"/>
          <p:cNvSpPr>
            <a:spLocks noChangeArrowheads="1"/>
          </p:cNvSpPr>
          <p:nvPr/>
        </p:nvSpPr>
        <p:spPr bwMode="auto">
          <a:xfrm>
            <a:off x="-46037" y="5870575"/>
            <a:ext cx="1554480" cy="3848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学术论文平台</a:t>
            </a:r>
            <a:endParaRPr lang="en-US" altLang="zh-CN" sz="18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806827" y="1184275"/>
            <a:ext cx="981359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9600" b="1" i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oadway" pitchFamily="82" charset="0"/>
                <a:ea typeface="DFPYeaSong-B5" pitchFamily="18" charset="-120"/>
              </a:rPr>
              <a:t>1</a:t>
            </a:r>
            <a:endParaRPr lang="zh-CN" altLang="en-US" sz="9600" b="1" i="1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roadway" pitchFamily="82" charset="0"/>
              <a:ea typeface="DFPYeaSong-B5" pitchFamily="18" charset="-12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671890" y="2590800"/>
            <a:ext cx="981359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9600" b="1" i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oadway" pitchFamily="82" charset="0"/>
                <a:ea typeface="DFPYeaSong-B5" pitchFamily="18" charset="-120"/>
              </a:rPr>
              <a:t>2</a:t>
            </a:r>
            <a:endParaRPr lang="zh-CN" altLang="en-US" sz="9600" b="1" i="1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roadway" pitchFamily="82" charset="0"/>
              <a:ea typeface="DFPYeaSong-B5" pitchFamily="18" charset="-12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3671890" y="4000500"/>
            <a:ext cx="981359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9600" b="1" i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oadway" pitchFamily="82" charset="0"/>
                <a:ea typeface="DFPYeaSong-B5" pitchFamily="18" charset="-120"/>
              </a:rPr>
              <a:t>3</a:t>
            </a:r>
            <a:endParaRPr lang="zh-CN" altLang="en-US" sz="9600" b="1" i="1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roadway" pitchFamily="82" charset="0"/>
              <a:ea typeface="DFPYeaSong-B5" pitchFamily="18" charset="-120"/>
            </a:endParaRPr>
          </a:p>
        </p:txBody>
      </p:sp>
      <p:cxnSp>
        <p:nvCxnSpPr>
          <p:cNvPr id="18" name="直接连接符 17"/>
          <p:cNvCxnSpPr/>
          <p:nvPr/>
        </p:nvCxnSpPr>
        <p:spPr>
          <a:xfrm flipH="1">
            <a:off x="3949702" y="2616200"/>
            <a:ext cx="6762751" cy="0"/>
          </a:xfrm>
          <a:prstGeom prst="line">
            <a:avLst/>
          </a:prstGeom>
          <a:ln w="12700">
            <a:prstDash val="dash"/>
            <a:headEnd type="oval" w="med" len="med"/>
            <a:tailEnd type="oval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 flipH="1">
            <a:off x="3949701" y="4052888"/>
            <a:ext cx="6764339" cy="0"/>
          </a:xfrm>
          <a:prstGeom prst="line">
            <a:avLst/>
          </a:prstGeom>
          <a:ln w="12700">
            <a:prstDash val="dash"/>
            <a:headEnd type="oval" w="med" len="med"/>
            <a:tailEnd type="oval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 flipH="1">
            <a:off x="3949701" y="5443538"/>
            <a:ext cx="6764339" cy="0"/>
          </a:xfrm>
          <a:prstGeom prst="line">
            <a:avLst/>
          </a:prstGeom>
          <a:ln w="12700">
            <a:prstDash val="dash"/>
            <a:headEnd type="oval" w="med" len="med"/>
            <a:tailEnd type="oval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pSp>
        <p:nvGrpSpPr>
          <p:cNvPr id="27" name="组合 26"/>
          <p:cNvGrpSpPr/>
          <p:nvPr/>
        </p:nvGrpSpPr>
        <p:grpSpPr bwMode="auto">
          <a:xfrm>
            <a:off x="4787585" y="1541463"/>
            <a:ext cx="6631305" cy="1236662"/>
            <a:chOff x="4788353" y="1541075"/>
            <a:chExt cx="6631296" cy="1237595"/>
          </a:xfrm>
        </p:grpSpPr>
        <p:sp>
          <p:nvSpPr>
            <p:cNvPr id="59425" name="矩形 3"/>
            <p:cNvSpPr>
              <a:spLocks noChangeArrowheads="1"/>
            </p:cNvSpPr>
            <p:nvPr/>
          </p:nvSpPr>
          <p:spPr bwMode="auto">
            <a:xfrm>
              <a:off x="4788353" y="1541590"/>
              <a:ext cx="6366420" cy="1028205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sz="20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成立动画制作小组，通过将专业课程的重难点知识制作成通俗易懂的动画形式，让学生更快掌握这门学科，激发学生的学习兴趣，可以挂在网上课程进行收费。。。。</a:t>
              </a:r>
              <a:endParaRPr lang="zh-CN"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21" name="图片 20"/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10182054" y="1541075"/>
              <a:ext cx="1237595" cy="1237595"/>
            </a:xfrm>
            <a:prstGeom prst="rect">
              <a:avLst/>
            </a:prstGeom>
          </p:spPr>
        </p:pic>
      </p:grpSp>
      <p:grpSp>
        <p:nvGrpSpPr>
          <p:cNvPr id="29" name="组合 28"/>
          <p:cNvGrpSpPr/>
          <p:nvPr/>
        </p:nvGrpSpPr>
        <p:grpSpPr bwMode="auto">
          <a:xfrm>
            <a:off x="4710113" y="4075117"/>
            <a:ext cx="6707187" cy="1298575"/>
            <a:chOff x="4710882" y="4075113"/>
            <a:chExt cx="6706420" cy="1298575"/>
          </a:xfrm>
        </p:grpSpPr>
        <p:sp>
          <p:nvSpPr>
            <p:cNvPr id="59423" name="矩形 1"/>
            <p:cNvSpPr>
              <a:spLocks noChangeArrowheads="1"/>
            </p:cNvSpPr>
            <p:nvPr/>
          </p:nvSpPr>
          <p:spPr bwMode="auto">
            <a:xfrm>
              <a:off x="4710882" y="4503738"/>
              <a:ext cx="6364289" cy="72263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20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扩展与延伸，将国外的一些非动画教学视频拿过来借鉴过来用于教学，取去精华，去其糟粕。</a:t>
              </a:r>
              <a:endParaRPr lang="en-US" altLang="zh-CN"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59424" name="图片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25077" y="4075113"/>
              <a:ext cx="1292225" cy="12985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8" name="组合 27"/>
          <p:cNvGrpSpPr/>
          <p:nvPr/>
        </p:nvGrpSpPr>
        <p:grpSpPr bwMode="auto">
          <a:xfrm>
            <a:off x="4710115" y="2919417"/>
            <a:ext cx="6661151" cy="1095693"/>
            <a:chOff x="4710883" y="2919412"/>
            <a:chExt cx="6659941" cy="1095694"/>
          </a:xfrm>
        </p:grpSpPr>
        <p:sp>
          <p:nvSpPr>
            <p:cNvPr id="59421" name="矩形 5"/>
            <p:cNvSpPr>
              <a:spLocks noChangeArrowheads="1"/>
            </p:cNvSpPr>
            <p:nvPr/>
          </p:nvSpPr>
          <p:spPr bwMode="auto">
            <a:xfrm>
              <a:off x="4710883" y="3292475"/>
              <a:ext cx="6364288" cy="722631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20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将国外视频网站（</a:t>
              </a:r>
              <a:r>
                <a:rPr lang="en-US" altLang="zh-CN" sz="20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YouTube</a:t>
              </a:r>
              <a:r>
                <a:rPr lang="zh-CN" altLang="en-US" sz="20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、Blip.tv等）上的动画教学视频翻译成中文（字幕）</a:t>
              </a:r>
              <a:endParaRPr lang="zh-CN" altLang="en-US"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59422" name="图片 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23074" y="2919412"/>
              <a:ext cx="1047750" cy="10493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6" name="组合 25"/>
          <p:cNvGrpSpPr/>
          <p:nvPr/>
        </p:nvGrpSpPr>
        <p:grpSpPr bwMode="auto">
          <a:xfrm>
            <a:off x="10190165" y="1581150"/>
            <a:ext cx="1162051" cy="1162050"/>
            <a:chOff x="4650376" y="0"/>
            <a:chExt cx="1162596" cy="1162596"/>
          </a:xfrm>
        </p:grpSpPr>
        <p:sp>
          <p:nvSpPr>
            <p:cNvPr id="25" name="任意多边形 24"/>
            <p:cNvSpPr/>
            <p:nvPr/>
          </p:nvSpPr>
          <p:spPr>
            <a:xfrm rot="1199843">
              <a:off x="4650376" y="0"/>
              <a:ext cx="1162596" cy="1162596"/>
            </a:xfrm>
            <a:custGeom>
              <a:avLst/>
              <a:gdLst>
                <a:gd name="connsiteX0" fmla="*/ 574766 w 1162596"/>
                <a:gd name="connsiteY0" fmla="*/ 78377 h 1162596"/>
                <a:gd name="connsiteX1" fmla="*/ 78377 w 1162596"/>
                <a:gd name="connsiteY1" fmla="*/ 574766 h 1162596"/>
                <a:gd name="connsiteX2" fmla="*/ 574766 w 1162596"/>
                <a:gd name="connsiteY2" fmla="*/ 1071155 h 1162596"/>
                <a:gd name="connsiteX3" fmla="*/ 1071155 w 1162596"/>
                <a:gd name="connsiteY3" fmla="*/ 574766 h 1162596"/>
                <a:gd name="connsiteX4" fmla="*/ 574766 w 1162596"/>
                <a:gd name="connsiteY4" fmla="*/ 78377 h 1162596"/>
                <a:gd name="connsiteX5" fmla="*/ 581298 w 1162596"/>
                <a:gd name="connsiteY5" fmla="*/ 0 h 1162596"/>
                <a:gd name="connsiteX6" fmla="*/ 1162596 w 1162596"/>
                <a:gd name="connsiteY6" fmla="*/ 581298 h 1162596"/>
                <a:gd name="connsiteX7" fmla="*/ 581298 w 1162596"/>
                <a:gd name="connsiteY7" fmla="*/ 1162596 h 1162596"/>
                <a:gd name="connsiteX8" fmla="*/ 0 w 1162596"/>
                <a:gd name="connsiteY8" fmla="*/ 581298 h 1162596"/>
                <a:gd name="connsiteX9" fmla="*/ 581298 w 1162596"/>
                <a:gd name="connsiteY9" fmla="*/ 0 h 1162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62596" h="1162596">
                  <a:moveTo>
                    <a:pt x="574766" y="78377"/>
                  </a:moveTo>
                  <a:cubicBezTo>
                    <a:pt x="300618" y="78377"/>
                    <a:pt x="78377" y="300618"/>
                    <a:pt x="78377" y="574766"/>
                  </a:cubicBezTo>
                  <a:cubicBezTo>
                    <a:pt x="78377" y="848914"/>
                    <a:pt x="300618" y="1071155"/>
                    <a:pt x="574766" y="1071155"/>
                  </a:cubicBezTo>
                  <a:cubicBezTo>
                    <a:pt x="848914" y="1071155"/>
                    <a:pt x="1071155" y="848914"/>
                    <a:pt x="1071155" y="574766"/>
                  </a:cubicBezTo>
                  <a:cubicBezTo>
                    <a:pt x="1071155" y="300618"/>
                    <a:pt x="848914" y="78377"/>
                    <a:pt x="574766" y="78377"/>
                  </a:cubicBezTo>
                  <a:close/>
                  <a:moveTo>
                    <a:pt x="581298" y="0"/>
                  </a:moveTo>
                  <a:cubicBezTo>
                    <a:pt x="902340" y="0"/>
                    <a:pt x="1162596" y="260256"/>
                    <a:pt x="1162596" y="581298"/>
                  </a:cubicBezTo>
                  <a:cubicBezTo>
                    <a:pt x="1162596" y="902340"/>
                    <a:pt x="902340" y="1162596"/>
                    <a:pt x="581298" y="1162596"/>
                  </a:cubicBezTo>
                  <a:cubicBezTo>
                    <a:pt x="260256" y="1162596"/>
                    <a:pt x="0" y="902340"/>
                    <a:pt x="0" y="581298"/>
                  </a:cubicBezTo>
                  <a:cubicBezTo>
                    <a:pt x="0" y="260256"/>
                    <a:pt x="260256" y="0"/>
                    <a:pt x="581298" y="0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59420" name="文本框 10"/>
            <p:cNvSpPr txBox="1">
              <a:spLocks noChangeArrowheads="1"/>
            </p:cNvSpPr>
            <p:nvPr/>
          </p:nvSpPr>
          <p:spPr bwMode="auto">
            <a:xfrm rot="1199843">
              <a:off x="4793866" y="116104"/>
              <a:ext cx="869087" cy="9148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5400">
                  <a:solidFill>
                    <a:srgbClr val="C00000"/>
                  </a:solidFill>
                  <a:latin typeface="张海山锐谐体" panose="02000000000000000000" pitchFamily="2" charset="-122"/>
                  <a:ea typeface="张海山锐谐体" panose="02000000000000000000" pitchFamily="2" charset="-122"/>
                </a:rPr>
                <a:t>拿</a:t>
              </a:r>
              <a:endParaRPr lang="zh-CN" altLang="en-US" sz="5400">
                <a:solidFill>
                  <a:srgbClr val="C00000"/>
                </a:solidFill>
                <a:latin typeface="张海山锐谐体" panose="02000000000000000000" pitchFamily="2" charset="-122"/>
                <a:ea typeface="张海山锐谐体" panose="02000000000000000000" pitchFamily="2" charset="-122"/>
              </a:endParaRPr>
            </a:p>
          </p:txBody>
        </p:sp>
      </p:grpSp>
      <p:grpSp>
        <p:nvGrpSpPr>
          <p:cNvPr id="45" name="组合 44"/>
          <p:cNvGrpSpPr/>
          <p:nvPr/>
        </p:nvGrpSpPr>
        <p:grpSpPr bwMode="auto">
          <a:xfrm>
            <a:off x="10190165" y="2887663"/>
            <a:ext cx="1162051" cy="1162050"/>
            <a:chOff x="4650376" y="0"/>
            <a:chExt cx="1162596" cy="1162596"/>
          </a:xfrm>
        </p:grpSpPr>
        <p:sp>
          <p:nvSpPr>
            <p:cNvPr id="46" name="任意多边形 45"/>
            <p:cNvSpPr/>
            <p:nvPr/>
          </p:nvSpPr>
          <p:spPr>
            <a:xfrm rot="1199843">
              <a:off x="4650376" y="0"/>
              <a:ext cx="1162596" cy="1162596"/>
            </a:xfrm>
            <a:custGeom>
              <a:avLst/>
              <a:gdLst>
                <a:gd name="connsiteX0" fmla="*/ 574766 w 1162596"/>
                <a:gd name="connsiteY0" fmla="*/ 78377 h 1162596"/>
                <a:gd name="connsiteX1" fmla="*/ 78377 w 1162596"/>
                <a:gd name="connsiteY1" fmla="*/ 574766 h 1162596"/>
                <a:gd name="connsiteX2" fmla="*/ 574766 w 1162596"/>
                <a:gd name="connsiteY2" fmla="*/ 1071155 h 1162596"/>
                <a:gd name="connsiteX3" fmla="*/ 1071155 w 1162596"/>
                <a:gd name="connsiteY3" fmla="*/ 574766 h 1162596"/>
                <a:gd name="connsiteX4" fmla="*/ 574766 w 1162596"/>
                <a:gd name="connsiteY4" fmla="*/ 78377 h 1162596"/>
                <a:gd name="connsiteX5" fmla="*/ 581298 w 1162596"/>
                <a:gd name="connsiteY5" fmla="*/ 0 h 1162596"/>
                <a:gd name="connsiteX6" fmla="*/ 1162596 w 1162596"/>
                <a:gd name="connsiteY6" fmla="*/ 581298 h 1162596"/>
                <a:gd name="connsiteX7" fmla="*/ 581298 w 1162596"/>
                <a:gd name="connsiteY7" fmla="*/ 1162596 h 1162596"/>
                <a:gd name="connsiteX8" fmla="*/ 0 w 1162596"/>
                <a:gd name="connsiteY8" fmla="*/ 581298 h 1162596"/>
                <a:gd name="connsiteX9" fmla="*/ 581298 w 1162596"/>
                <a:gd name="connsiteY9" fmla="*/ 0 h 1162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62596" h="1162596">
                  <a:moveTo>
                    <a:pt x="574766" y="78377"/>
                  </a:moveTo>
                  <a:cubicBezTo>
                    <a:pt x="300618" y="78377"/>
                    <a:pt x="78377" y="300618"/>
                    <a:pt x="78377" y="574766"/>
                  </a:cubicBezTo>
                  <a:cubicBezTo>
                    <a:pt x="78377" y="848914"/>
                    <a:pt x="300618" y="1071155"/>
                    <a:pt x="574766" y="1071155"/>
                  </a:cubicBezTo>
                  <a:cubicBezTo>
                    <a:pt x="848914" y="1071155"/>
                    <a:pt x="1071155" y="848914"/>
                    <a:pt x="1071155" y="574766"/>
                  </a:cubicBezTo>
                  <a:cubicBezTo>
                    <a:pt x="1071155" y="300618"/>
                    <a:pt x="848914" y="78377"/>
                    <a:pt x="574766" y="78377"/>
                  </a:cubicBezTo>
                  <a:close/>
                  <a:moveTo>
                    <a:pt x="581298" y="0"/>
                  </a:moveTo>
                  <a:cubicBezTo>
                    <a:pt x="902340" y="0"/>
                    <a:pt x="1162596" y="260256"/>
                    <a:pt x="1162596" y="581298"/>
                  </a:cubicBezTo>
                  <a:cubicBezTo>
                    <a:pt x="1162596" y="902340"/>
                    <a:pt x="902340" y="1162596"/>
                    <a:pt x="581298" y="1162596"/>
                  </a:cubicBezTo>
                  <a:cubicBezTo>
                    <a:pt x="260256" y="1162596"/>
                    <a:pt x="0" y="902340"/>
                    <a:pt x="0" y="581298"/>
                  </a:cubicBezTo>
                  <a:cubicBezTo>
                    <a:pt x="0" y="260256"/>
                    <a:pt x="260256" y="0"/>
                    <a:pt x="581298" y="0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59418" name="文本框 46"/>
            <p:cNvSpPr txBox="1">
              <a:spLocks noChangeArrowheads="1"/>
            </p:cNvSpPr>
            <p:nvPr/>
          </p:nvSpPr>
          <p:spPr bwMode="auto">
            <a:xfrm rot="1199843">
              <a:off x="4793866" y="116104"/>
              <a:ext cx="869087" cy="9148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5400">
                  <a:solidFill>
                    <a:srgbClr val="C00000"/>
                  </a:solidFill>
                  <a:latin typeface="张海山锐谐体" panose="02000000000000000000" pitchFamily="2" charset="-122"/>
                  <a:ea typeface="张海山锐谐体" panose="02000000000000000000" pitchFamily="2" charset="-122"/>
                </a:rPr>
                <a:t>来</a:t>
              </a:r>
              <a:endParaRPr lang="zh-CN" altLang="en-US" sz="5400">
                <a:solidFill>
                  <a:srgbClr val="C00000"/>
                </a:solidFill>
                <a:latin typeface="张海山锐谐体" panose="02000000000000000000" pitchFamily="2" charset="-122"/>
                <a:ea typeface="张海山锐谐体" panose="02000000000000000000" pitchFamily="2" charset="-122"/>
              </a:endParaRPr>
            </a:p>
          </p:txBody>
        </p:sp>
      </p:grpSp>
      <p:grpSp>
        <p:nvGrpSpPr>
          <p:cNvPr id="48" name="组合 47"/>
          <p:cNvGrpSpPr/>
          <p:nvPr/>
        </p:nvGrpSpPr>
        <p:grpSpPr bwMode="auto">
          <a:xfrm>
            <a:off x="10190165" y="4184650"/>
            <a:ext cx="1162051" cy="1163638"/>
            <a:chOff x="4650376" y="0"/>
            <a:chExt cx="1162596" cy="1162596"/>
          </a:xfrm>
        </p:grpSpPr>
        <p:sp>
          <p:nvSpPr>
            <p:cNvPr id="49" name="任意多边形 48"/>
            <p:cNvSpPr/>
            <p:nvPr/>
          </p:nvSpPr>
          <p:spPr>
            <a:xfrm rot="1199843">
              <a:off x="4650376" y="0"/>
              <a:ext cx="1162596" cy="1162596"/>
            </a:xfrm>
            <a:custGeom>
              <a:avLst/>
              <a:gdLst>
                <a:gd name="connsiteX0" fmla="*/ 574766 w 1162596"/>
                <a:gd name="connsiteY0" fmla="*/ 78377 h 1162596"/>
                <a:gd name="connsiteX1" fmla="*/ 78377 w 1162596"/>
                <a:gd name="connsiteY1" fmla="*/ 574766 h 1162596"/>
                <a:gd name="connsiteX2" fmla="*/ 574766 w 1162596"/>
                <a:gd name="connsiteY2" fmla="*/ 1071155 h 1162596"/>
                <a:gd name="connsiteX3" fmla="*/ 1071155 w 1162596"/>
                <a:gd name="connsiteY3" fmla="*/ 574766 h 1162596"/>
                <a:gd name="connsiteX4" fmla="*/ 574766 w 1162596"/>
                <a:gd name="connsiteY4" fmla="*/ 78377 h 1162596"/>
                <a:gd name="connsiteX5" fmla="*/ 581298 w 1162596"/>
                <a:gd name="connsiteY5" fmla="*/ 0 h 1162596"/>
                <a:gd name="connsiteX6" fmla="*/ 1162596 w 1162596"/>
                <a:gd name="connsiteY6" fmla="*/ 581298 h 1162596"/>
                <a:gd name="connsiteX7" fmla="*/ 581298 w 1162596"/>
                <a:gd name="connsiteY7" fmla="*/ 1162596 h 1162596"/>
                <a:gd name="connsiteX8" fmla="*/ 0 w 1162596"/>
                <a:gd name="connsiteY8" fmla="*/ 581298 h 1162596"/>
                <a:gd name="connsiteX9" fmla="*/ 581298 w 1162596"/>
                <a:gd name="connsiteY9" fmla="*/ 0 h 1162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62596" h="1162596">
                  <a:moveTo>
                    <a:pt x="574766" y="78377"/>
                  </a:moveTo>
                  <a:cubicBezTo>
                    <a:pt x="300618" y="78377"/>
                    <a:pt x="78377" y="300618"/>
                    <a:pt x="78377" y="574766"/>
                  </a:cubicBezTo>
                  <a:cubicBezTo>
                    <a:pt x="78377" y="848914"/>
                    <a:pt x="300618" y="1071155"/>
                    <a:pt x="574766" y="1071155"/>
                  </a:cubicBezTo>
                  <a:cubicBezTo>
                    <a:pt x="848914" y="1071155"/>
                    <a:pt x="1071155" y="848914"/>
                    <a:pt x="1071155" y="574766"/>
                  </a:cubicBezTo>
                  <a:cubicBezTo>
                    <a:pt x="1071155" y="300618"/>
                    <a:pt x="848914" y="78377"/>
                    <a:pt x="574766" y="78377"/>
                  </a:cubicBezTo>
                  <a:close/>
                  <a:moveTo>
                    <a:pt x="581298" y="0"/>
                  </a:moveTo>
                  <a:cubicBezTo>
                    <a:pt x="902340" y="0"/>
                    <a:pt x="1162596" y="260256"/>
                    <a:pt x="1162596" y="581298"/>
                  </a:cubicBezTo>
                  <a:cubicBezTo>
                    <a:pt x="1162596" y="902340"/>
                    <a:pt x="902340" y="1162596"/>
                    <a:pt x="581298" y="1162596"/>
                  </a:cubicBezTo>
                  <a:cubicBezTo>
                    <a:pt x="260256" y="1162596"/>
                    <a:pt x="0" y="902340"/>
                    <a:pt x="0" y="581298"/>
                  </a:cubicBezTo>
                  <a:cubicBezTo>
                    <a:pt x="0" y="260256"/>
                    <a:pt x="260256" y="0"/>
                    <a:pt x="581298" y="0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59416" name="文本框 49"/>
            <p:cNvSpPr txBox="1">
              <a:spLocks noChangeArrowheads="1"/>
            </p:cNvSpPr>
            <p:nvPr/>
          </p:nvSpPr>
          <p:spPr bwMode="auto">
            <a:xfrm rot="1199843">
              <a:off x="4793866" y="116734"/>
              <a:ext cx="869087" cy="9135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5400">
                  <a:solidFill>
                    <a:srgbClr val="C00000"/>
                  </a:solidFill>
                  <a:latin typeface="张海山锐谐体" panose="02000000000000000000" pitchFamily="2" charset="-122"/>
                  <a:ea typeface="张海山锐谐体" panose="02000000000000000000" pitchFamily="2" charset="-122"/>
                </a:rPr>
                <a:t>吧</a:t>
              </a:r>
              <a:endParaRPr lang="zh-CN" altLang="en-US" sz="5400">
                <a:solidFill>
                  <a:srgbClr val="C00000"/>
                </a:solidFill>
                <a:latin typeface="张海山锐谐体" panose="02000000000000000000" pitchFamily="2" charset="-122"/>
                <a:ea typeface="张海山锐谐体" panose="02000000000000000000" pitchFamily="2" charset="-122"/>
              </a:endParaRPr>
            </a:p>
          </p:txBody>
        </p:sp>
      </p:grp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1.11111E-6 L 6.25E-7 0.15324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6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3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1" dur="3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3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6" dur="3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3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1" dur="3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3" presetClass="entr" presetSubtype="3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23" presetClass="entr" presetSubtype="3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000"/>
                            </p:stCondLst>
                            <p:childTnLst>
                              <p:par>
                                <p:cTn id="68" presetID="23" presetClass="entr" presetSubtype="3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3" grpId="0"/>
      <p:bldP spid="8" grpId="0"/>
      <p:bldP spid="1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3" y="0"/>
            <a:ext cx="2887663" cy="6858000"/>
          </a:xfrm>
          <a:prstGeom prst="rect">
            <a:avLst/>
          </a:prstGeom>
          <a:solidFill>
            <a:srgbClr val="00B050">
              <a:alpha val="80000"/>
            </a:srgb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32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0419" name="矩形 4"/>
          <p:cNvSpPr>
            <a:spLocks noChangeArrowheads="1"/>
          </p:cNvSpPr>
          <p:nvPr/>
        </p:nvSpPr>
        <p:spPr bwMode="auto">
          <a:xfrm>
            <a:off x="3" y="576265"/>
            <a:ext cx="2390775" cy="6134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32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2.</a:t>
            </a:r>
            <a:r>
              <a:rPr lang="zh-CN" altLang="en-US" sz="32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教育教学</a:t>
            </a:r>
            <a:endParaRPr lang="zh-CN" altLang="en-US" sz="32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3" y="4740275"/>
            <a:ext cx="2887663" cy="482600"/>
          </a:xfrm>
          <a:prstGeom prst="rect">
            <a:avLst/>
          </a:prstGeom>
          <a:solidFill>
            <a:schemeClr val="bg1">
              <a:lumMod val="50000"/>
              <a:alpha val="5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200" kern="0" dirty="0">
              <a:solidFill>
                <a:prstClr val="white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0421" name="矩形 8"/>
          <p:cNvSpPr>
            <a:spLocks noChangeArrowheads="1"/>
          </p:cNvSpPr>
          <p:nvPr/>
        </p:nvSpPr>
        <p:spPr bwMode="auto">
          <a:xfrm>
            <a:off x="-46037" y="1689100"/>
            <a:ext cx="868680" cy="3848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主线：</a:t>
            </a:r>
            <a:endParaRPr lang="zh-CN" altLang="en-US" sz="18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0422" name="矩形 9"/>
          <p:cNvSpPr>
            <a:spLocks noChangeArrowheads="1"/>
          </p:cNvSpPr>
          <p:nvPr/>
        </p:nvSpPr>
        <p:spPr bwMode="auto">
          <a:xfrm>
            <a:off x="-46040" y="2735263"/>
            <a:ext cx="1554480" cy="3848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教学教研团队</a:t>
            </a:r>
            <a:endParaRPr lang="zh-CN" altLang="en-US" sz="18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0423" name="矩形 10"/>
          <p:cNvSpPr>
            <a:spLocks noChangeArrowheads="1"/>
          </p:cNvSpPr>
          <p:nvPr/>
        </p:nvSpPr>
        <p:spPr bwMode="auto">
          <a:xfrm>
            <a:off x="-46037" y="3779839"/>
            <a:ext cx="2011680" cy="3848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动画教学视频小组</a:t>
            </a:r>
            <a:endParaRPr lang="zh-CN" altLang="en-US" sz="18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0424" name="矩形 11"/>
          <p:cNvSpPr>
            <a:spLocks noChangeArrowheads="1"/>
          </p:cNvSpPr>
          <p:nvPr/>
        </p:nvSpPr>
        <p:spPr bwMode="auto">
          <a:xfrm>
            <a:off x="-46040" y="4824414"/>
            <a:ext cx="1554480" cy="3848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兴趣知识培训</a:t>
            </a:r>
            <a:endParaRPr lang="zh-CN" altLang="en-US" sz="18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0425" name="矩形 12"/>
          <p:cNvSpPr>
            <a:spLocks noChangeArrowheads="1"/>
          </p:cNvSpPr>
          <p:nvPr/>
        </p:nvSpPr>
        <p:spPr bwMode="auto">
          <a:xfrm>
            <a:off x="-46037" y="5870575"/>
            <a:ext cx="1554480" cy="6591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学术论文平台</a:t>
            </a:r>
            <a:endParaRPr lang="zh-CN" altLang="en-US" sz="18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zh-CN" sz="18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" name="直接连接符 3"/>
          <p:cNvCxnSpPr/>
          <p:nvPr/>
        </p:nvCxnSpPr>
        <p:spPr>
          <a:xfrm flipH="1">
            <a:off x="2836866" y="-12700"/>
            <a:ext cx="9355137" cy="6858000"/>
          </a:xfrm>
          <a:prstGeom prst="line">
            <a:avLst/>
          </a:prstGeom>
          <a:ln w="12700">
            <a:prstDash val="dash"/>
            <a:headEnd type="oval" w="med" len="med"/>
            <a:tailEnd type="triangl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6" name="椭圆 5"/>
          <p:cNvSpPr/>
          <p:nvPr/>
        </p:nvSpPr>
        <p:spPr>
          <a:xfrm>
            <a:off x="10507665" y="280992"/>
            <a:ext cx="1022351" cy="102393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4400" dirty="0">
                <a:latin typeface="时尚中黑简体" panose="01010104010101010101" pitchFamily="2" charset="-122"/>
                <a:ea typeface="时尚中黑简体" panose="01010104010101010101" pitchFamily="2" charset="-122"/>
              </a:rPr>
              <a:t>1</a:t>
            </a:r>
            <a:endParaRPr lang="zh-CN" altLang="en-US" sz="4400" dirty="0">
              <a:latin typeface="时尚中黑简体" panose="01010104010101010101" pitchFamily="2" charset="-122"/>
              <a:ea typeface="时尚中黑简体" panose="01010104010101010101" pitchFamily="2" charset="-122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9293227" y="1189042"/>
            <a:ext cx="1022351" cy="102393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4400" dirty="0">
                <a:latin typeface="时尚中黑简体" panose="01010104010101010101" pitchFamily="2" charset="-122"/>
                <a:ea typeface="时尚中黑简体" panose="01010104010101010101" pitchFamily="2" charset="-122"/>
              </a:rPr>
              <a:t>2</a:t>
            </a:r>
            <a:endParaRPr lang="zh-CN" altLang="en-US" sz="4400" dirty="0">
              <a:latin typeface="时尚中黑简体" panose="01010104010101010101" pitchFamily="2" charset="-122"/>
              <a:ea typeface="时尚中黑简体" panose="01010104010101010101" pitchFamily="2" charset="-122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8135941" y="2125667"/>
            <a:ext cx="1023937" cy="102393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4400" dirty="0">
                <a:latin typeface="时尚中黑简体" panose="01010104010101010101" pitchFamily="2" charset="-122"/>
                <a:ea typeface="时尚中黑简体" panose="01010104010101010101" pitchFamily="2" charset="-122"/>
              </a:rPr>
              <a:t>3</a:t>
            </a:r>
            <a:endParaRPr lang="zh-CN" altLang="en-US" sz="4400" dirty="0">
              <a:latin typeface="时尚中黑简体" panose="01010104010101010101" pitchFamily="2" charset="-122"/>
              <a:ea typeface="时尚中黑简体" panose="01010104010101010101" pitchFamily="2" charset="-122"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6959602" y="2946400"/>
            <a:ext cx="1022351" cy="102235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4400" dirty="0">
                <a:latin typeface="时尚中黑简体" panose="01010104010101010101" pitchFamily="2" charset="-122"/>
                <a:ea typeface="时尚中黑简体" panose="01010104010101010101" pitchFamily="2" charset="-122"/>
              </a:rPr>
              <a:t>4</a:t>
            </a:r>
            <a:endParaRPr lang="zh-CN" altLang="en-US" sz="4400" dirty="0">
              <a:latin typeface="时尚中黑简体" panose="01010104010101010101" pitchFamily="2" charset="-122"/>
              <a:ea typeface="时尚中黑简体" panose="01010104010101010101" pitchFamily="2" charset="-122"/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5811839" y="3811588"/>
            <a:ext cx="1022351" cy="102235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4400" dirty="0">
                <a:latin typeface="时尚中黑简体" panose="01010104010101010101" pitchFamily="2" charset="-122"/>
                <a:ea typeface="时尚中黑简体" panose="01010104010101010101" pitchFamily="2" charset="-122"/>
              </a:rPr>
              <a:t>5</a:t>
            </a:r>
            <a:endParaRPr lang="zh-CN" altLang="en-US" sz="4400" dirty="0">
              <a:latin typeface="时尚中黑简体" panose="01010104010101010101" pitchFamily="2" charset="-122"/>
              <a:ea typeface="时尚中黑简体" panose="01010104010101010101" pitchFamily="2" charset="-122"/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4618041" y="4664075"/>
            <a:ext cx="1023937" cy="102235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4400" dirty="0">
                <a:latin typeface="时尚中黑简体" panose="01010104010101010101" pitchFamily="2" charset="-122"/>
                <a:ea typeface="时尚中黑简体" panose="01010104010101010101" pitchFamily="2" charset="-122"/>
              </a:rPr>
              <a:t>6</a:t>
            </a:r>
            <a:endParaRPr lang="zh-CN" altLang="en-US" sz="4400" dirty="0">
              <a:latin typeface="时尚中黑简体" panose="01010104010101010101" pitchFamily="2" charset="-122"/>
              <a:ea typeface="时尚中黑简体" panose="01010104010101010101" pitchFamily="2" charset="-122"/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3409951" y="5564188"/>
            <a:ext cx="1022351" cy="102235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4400" dirty="0">
                <a:latin typeface="时尚中黑简体" panose="01010104010101010101" pitchFamily="2" charset="-122"/>
                <a:ea typeface="时尚中黑简体" panose="01010104010101010101" pitchFamily="2" charset="-122"/>
              </a:rPr>
              <a:t>7</a:t>
            </a:r>
            <a:endParaRPr lang="zh-CN" altLang="en-US" sz="4400" dirty="0">
              <a:latin typeface="时尚中黑简体" panose="01010104010101010101" pitchFamily="2" charset="-122"/>
              <a:ea typeface="时尚中黑简体" panose="01010104010101010101" pitchFamily="2" charset="-122"/>
            </a:endParaRPr>
          </a:p>
        </p:txBody>
      </p:sp>
      <p:sp>
        <p:nvSpPr>
          <p:cNvPr id="8" name="矩形 7"/>
          <p:cNvSpPr>
            <a:spLocks noChangeArrowheads="1"/>
          </p:cNvSpPr>
          <p:nvPr/>
        </p:nvSpPr>
        <p:spPr bwMode="auto">
          <a:xfrm>
            <a:off x="3670618" y="398145"/>
            <a:ext cx="6771640" cy="417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sz="200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计算机底层知识教学，如操作系统（</a:t>
            </a:r>
            <a:r>
              <a:rPr lang="en-US" altLang="zh-CN" sz="200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Windows</a:t>
            </a:r>
            <a:r>
              <a:rPr lang="zh-CN" altLang="en-US" sz="200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Linux</a:t>
            </a:r>
            <a:r>
              <a:rPr lang="zh-CN" sz="200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）等</a:t>
            </a:r>
            <a:endParaRPr lang="zh-CN" sz="2000">
              <a:solidFill>
                <a:srgbClr val="7F7F7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矩形 13"/>
          <p:cNvSpPr>
            <a:spLocks noChangeArrowheads="1"/>
          </p:cNvSpPr>
          <p:nvPr/>
        </p:nvSpPr>
        <p:spPr bwMode="auto">
          <a:xfrm>
            <a:off x="10242553" y="1658938"/>
            <a:ext cx="1706880" cy="722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sz="200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破解和反编译</a:t>
            </a:r>
            <a:endParaRPr lang="zh-CN" sz="2000">
              <a:solidFill>
                <a:srgbClr val="7F7F7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sz="200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技术等</a:t>
            </a:r>
            <a:endParaRPr lang="zh-CN" altLang="en-US" sz="2000">
              <a:solidFill>
                <a:srgbClr val="7F7F7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矩形 24"/>
          <p:cNvSpPr>
            <a:spLocks noChangeArrowheads="1"/>
          </p:cNvSpPr>
          <p:nvPr/>
        </p:nvSpPr>
        <p:spPr bwMode="auto">
          <a:xfrm>
            <a:off x="4443097" y="4114165"/>
            <a:ext cx="1198880" cy="417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00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全息技术</a:t>
            </a:r>
            <a:endParaRPr lang="zh-CN" altLang="en-US" sz="2000">
              <a:solidFill>
                <a:srgbClr val="7F7F7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矩形 25"/>
          <p:cNvSpPr>
            <a:spLocks noChangeArrowheads="1"/>
          </p:cNvSpPr>
          <p:nvPr/>
        </p:nvSpPr>
        <p:spPr bwMode="auto">
          <a:xfrm>
            <a:off x="5688015" y="5089525"/>
            <a:ext cx="944880" cy="417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00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。。。</a:t>
            </a:r>
            <a:endParaRPr lang="zh-CN" altLang="en-US" sz="2000">
              <a:solidFill>
                <a:srgbClr val="7F7F7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矩形 26"/>
          <p:cNvSpPr>
            <a:spLocks noChangeArrowheads="1"/>
          </p:cNvSpPr>
          <p:nvPr/>
        </p:nvSpPr>
        <p:spPr bwMode="auto">
          <a:xfrm>
            <a:off x="4462463" y="6016625"/>
            <a:ext cx="944880" cy="417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00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。。。</a:t>
            </a:r>
            <a:endParaRPr lang="zh-CN" altLang="en-US" sz="2000">
              <a:solidFill>
                <a:srgbClr val="7F7F7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8" name="Picture 44"/>
          <p:cNvPicPr>
            <a:picLocks noChangeAspect="1"/>
          </p:cNvPicPr>
          <p:nvPr/>
        </p:nvPicPr>
        <p:blipFill>
          <a:blip r:embed="rId1">
            <a:duotone>
              <a:prstClr val="black"/>
              <a:schemeClr val="accent6">
                <a:tint val="45000"/>
                <a:satMod val="400000"/>
              </a:schemeClr>
            </a:duotone>
            <a:lum bright="-20000" contrast="-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3795" y="5664200"/>
            <a:ext cx="1558925" cy="1003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燕尾形 4"/>
          <p:cNvSpPr/>
          <p:nvPr/>
        </p:nvSpPr>
        <p:spPr>
          <a:xfrm>
            <a:off x="9750428" y="5964242"/>
            <a:ext cx="403225" cy="403225"/>
          </a:xfrm>
          <a:prstGeom prst="chevron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9" name="燕尾形 28"/>
          <p:cNvSpPr/>
          <p:nvPr/>
        </p:nvSpPr>
        <p:spPr>
          <a:xfrm>
            <a:off x="10088563" y="5964242"/>
            <a:ext cx="404812" cy="403225"/>
          </a:xfrm>
          <a:prstGeom prst="chevron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0" name="燕尾形 29"/>
          <p:cNvSpPr/>
          <p:nvPr/>
        </p:nvSpPr>
        <p:spPr>
          <a:xfrm>
            <a:off x="10442576" y="5964242"/>
            <a:ext cx="404813" cy="403225"/>
          </a:xfrm>
          <a:prstGeom prst="chevron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5669" y="5442688"/>
            <a:ext cx="1446331" cy="144633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4099560" y="2212975"/>
            <a:ext cx="3992880" cy="39624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sz="2000">
                <a:solidFill>
                  <a:schemeClr val="bg2">
                    <a:lumMod val="50000"/>
                  </a:schemeClr>
                </a:solidFill>
                <a:sym typeface="+mn-ea"/>
              </a:rPr>
              <a:t>黑客信息安全及网络攻防兴趣培训</a:t>
            </a:r>
            <a:endParaRPr lang="zh-CN" sz="2000">
              <a:solidFill>
                <a:schemeClr val="bg2">
                  <a:lumMod val="50000"/>
                </a:schemeClr>
              </a:solidFill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8039100" y="3550920"/>
            <a:ext cx="3738880" cy="41783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00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电脑硬件知识（嵌入式）培训等</a:t>
            </a:r>
            <a:endParaRPr lang="zh-CN" altLang="en-US" sz="2000"/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1.11111E-6 L 6.25E-7 0.15324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6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2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2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2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2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500"/>
                            </p:stCondLst>
                            <p:childTnLst>
                              <p:par>
                                <p:cTn id="4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000"/>
                            </p:stCondLst>
                            <p:childTnLst>
                              <p:par>
                                <p:cTn id="5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2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2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4500"/>
                            </p:stCondLst>
                            <p:childTnLst>
                              <p:par>
                                <p:cTn id="6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2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2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2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7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0"/>
                            </p:stCondLst>
                            <p:childTnLst>
                              <p:par>
                                <p:cTn id="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3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500"/>
                            </p:stCondLst>
                            <p:childTnLst>
                              <p:par>
                                <p:cTn id="8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6000"/>
                            </p:stCondLst>
                            <p:childTnLst>
                              <p:par>
                                <p:cTn id="8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3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6500"/>
                            </p:stCondLst>
                            <p:childTnLst>
                              <p:par>
                                <p:cTn id="8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3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7000"/>
                            </p:stCondLst>
                            <p:childTnLst>
                              <p:par>
                                <p:cTn id="9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8" grpId="0"/>
      <p:bldP spid="14" grpId="0"/>
      <p:bldP spid="25" grpId="0"/>
      <p:bldP spid="26" grpId="0"/>
      <p:bldP spid="27" grpId="0"/>
      <p:bldP spid="5" grpId="0" animBg="1"/>
      <p:bldP spid="29" grpId="0" animBg="1"/>
      <p:bldP spid="3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C00000">
              <a:alpha val="80000"/>
            </a:srgb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产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--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生产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63091" y="4805733"/>
            <a:ext cx="465823" cy="465822"/>
          </a:xfrm>
          <a:prstGeom prst="rect">
            <a:avLst/>
          </a:prstGeom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</p:pic>
      <p:grpSp>
        <p:nvGrpSpPr>
          <p:cNvPr id="61444" name="组合 1"/>
          <p:cNvGrpSpPr/>
          <p:nvPr/>
        </p:nvGrpSpPr>
        <p:grpSpPr bwMode="auto">
          <a:xfrm>
            <a:off x="4483102" y="1168400"/>
            <a:ext cx="2476500" cy="2370138"/>
            <a:chOff x="2870933" y="1015387"/>
            <a:chExt cx="2476475" cy="2371212"/>
          </a:xfrm>
        </p:grpSpPr>
        <p:pic>
          <p:nvPicPr>
            <p:cNvPr id="61445" name="图片 7"/>
            <p:cNvPicPr>
              <a:picLocks noChangeAspect="1"/>
            </p:cNvPicPr>
            <p:nvPr/>
          </p:nvPicPr>
          <p:blipFill>
            <a:blip r:embed="rId2">
              <a:biLevel thresh="50000"/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17378" y="1706233"/>
              <a:ext cx="1099670" cy="10996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1446" name="图片 1"/>
            <p:cNvPicPr>
              <a:picLocks noChangeAspect="1"/>
            </p:cNvPicPr>
            <p:nvPr/>
          </p:nvPicPr>
          <p:blipFill>
            <a:blip r:embed="rId3">
              <a:biLevel thresh="50000"/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70933" y="1015387"/>
              <a:ext cx="2371212" cy="2371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" name="任意多边形 10"/>
            <p:cNvSpPr/>
            <p:nvPr/>
          </p:nvSpPr>
          <p:spPr bwMode="auto">
            <a:xfrm>
              <a:off x="3658325" y="1539499"/>
              <a:ext cx="1689083" cy="1688278"/>
            </a:xfrm>
            <a:custGeom>
              <a:avLst/>
              <a:gdLst>
                <a:gd name="connsiteX0" fmla="*/ 841375 w 1689100"/>
                <a:gd name="connsiteY0" fmla="*/ 109537 h 1689100"/>
                <a:gd name="connsiteX1" fmla="*/ 104775 w 1689100"/>
                <a:gd name="connsiteY1" fmla="*/ 846137 h 1689100"/>
                <a:gd name="connsiteX2" fmla="*/ 841375 w 1689100"/>
                <a:gd name="connsiteY2" fmla="*/ 1582737 h 1689100"/>
                <a:gd name="connsiteX3" fmla="*/ 1577975 w 1689100"/>
                <a:gd name="connsiteY3" fmla="*/ 846137 h 1689100"/>
                <a:gd name="connsiteX4" fmla="*/ 841375 w 1689100"/>
                <a:gd name="connsiteY4" fmla="*/ 109537 h 1689100"/>
                <a:gd name="connsiteX5" fmla="*/ 844550 w 1689100"/>
                <a:gd name="connsiteY5" fmla="*/ 0 h 1689100"/>
                <a:gd name="connsiteX6" fmla="*/ 1689100 w 1689100"/>
                <a:gd name="connsiteY6" fmla="*/ 844550 h 1689100"/>
                <a:gd name="connsiteX7" fmla="*/ 844550 w 1689100"/>
                <a:gd name="connsiteY7" fmla="*/ 1689100 h 1689100"/>
                <a:gd name="connsiteX8" fmla="*/ 0 w 1689100"/>
                <a:gd name="connsiteY8" fmla="*/ 844550 h 1689100"/>
                <a:gd name="connsiteX9" fmla="*/ 844550 w 1689100"/>
                <a:gd name="connsiteY9" fmla="*/ 0 h 168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89100" h="1689100">
                  <a:moveTo>
                    <a:pt x="841375" y="109537"/>
                  </a:moveTo>
                  <a:cubicBezTo>
                    <a:pt x="434562" y="109537"/>
                    <a:pt x="104775" y="439324"/>
                    <a:pt x="104775" y="846137"/>
                  </a:cubicBezTo>
                  <a:cubicBezTo>
                    <a:pt x="104775" y="1252950"/>
                    <a:pt x="434562" y="1582737"/>
                    <a:pt x="841375" y="1582737"/>
                  </a:cubicBezTo>
                  <a:cubicBezTo>
                    <a:pt x="1248188" y="1582737"/>
                    <a:pt x="1577975" y="1252950"/>
                    <a:pt x="1577975" y="846137"/>
                  </a:cubicBezTo>
                  <a:cubicBezTo>
                    <a:pt x="1577975" y="439324"/>
                    <a:pt x="1248188" y="109537"/>
                    <a:pt x="841375" y="109537"/>
                  </a:cubicBezTo>
                  <a:close/>
                  <a:moveTo>
                    <a:pt x="844550" y="0"/>
                  </a:moveTo>
                  <a:cubicBezTo>
                    <a:pt x="1310982" y="0"/>
                    <a:pt x="1689100" y="378118"/>
                    <a:pt x="1689100" y="844550"/>
                  </a:cubicBezTo>
                  <a:cubicBezTo>
                    <a:pt x="1689100" y="1310982"/>
                    <a:pt x="1310982" y="1689100"/>
                    <a:pt x="844550" y="1689100"/>
                  </a:cubicBezTo>
                  <a:cubicBezTo>
                    <a:pt x="378118" y="1689100"/>
                    <a:pt x="0" y="1310982"/>
                    <a:pt x="0" y="844550"/>
                  </a:cubicBezTo>
                  <a:cubicBezTo>
                    <a:pt x="0" y="378118"/>
                    <a:pt x="378118" y="0"/>
                    <a:pt x="84455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</p:grp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10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-18412" y="0"/>
            <a:ext cx="2430463" cy="6858000"/>
          </a:xfrm>
          <a:prstGeom prst="rect">
            <a:avLst/>
          </a:prstGeom>
          <a:solidFill>
            <a:srgbClr val="C00000">
              <a:alpha val="80000"/>
            </a:srgb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生产运营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软件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硬件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 bwMode="auto">
          <a:xfrm>
            <a:off x="2560641" y="42864"/>
            <a:ext cx="2289175" cy="3382962"/>
            <a:chOff x="2560638" y="42863"/>
            <a:chExt cx="2289175" cy="3382962"/>
          </a:xfrm>
        </p:grpSpPr>
        <p:sp>
          <p:nvSpPr>
            <p:cNvPr id="5" name="Rectangle 10"/>
            <p:cNvSpPr/>
            <p:nvPr/>
          </p:nvSpPr>
          <p:spPr bwMode="auto">
            <a:xfrm>
              <a:off x="2566988" y="1023938"/>
              <a:ext cx="2282825" cy="2401887"/>
            </a:xfrm>
            <a:prstGeom prst="rect">
              <a:avLst/>
            </a:prstGeom>
            <a:solidFill>
              <a:srgbClr val="C00000">
                <a:alpha val="75000"/>
              </a:srgb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3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2517" name="矩形 1"/>
            <p:cNvSpPr>
              <a:spLocks noChangeArrowheads="1"/>
            </p:cNvSpPr>
            <p:nvPr/>
          </p:nvSpPr>
          <p:spPr bwMode="auto">
            <a:xfrm>
              <a:off x="2570163" y="2222500"/>
              <a:ext cx="2266950" cy="6400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1800">
                  <a:solidFill>
                    <a:schemeClr val="bg1"/>
                  </a:solidFill>
                </a:rPr>
                <a:t>操作系统学习汇总</a:t>
              </a:r>
              <a:r>
                <a:rPr lang="en-US" altLang="zh-CN" sz="1800">
                  <a:solidFill>
                    <a:schemeClr val="bg1"/>
                  </a:solidFill>
                </a:rPr>
                <a:t>APP</a:t>
              </a:r>
              <a:r>
                <a:rPr lang="zh-CN" altLang="en-US" sz="1800">
                  <a:solidFill>
                    <a:schemeClr val="bg1"/>
                  </a:solidFill>
                </a:rPr>
                <a:t>（文本</a:t>
              </a:r>
              <a:r>
                <a:rPr lang="en-US" altLang="zh-CN" sz="1800">
                  <a:solidFill>
                    <a:schemeClr val="bg1"/>
                  </a:solidFill>
                </a:rPr>
                <a:t>+</a:t>
              </a:r>
              <a:r>
                <a:rPr lang="zh-CN" altLang="en-US" sz="1800">
                  <a:solidFill>
                    <a:schemeClr val="bg1"/>
                  </a:solidFill>
                </a:rPr>
                <a:t>视频）</a:t>
              </a:r>
              <a:endParaRPr lang="zh-CN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2562225" y="620713"/>
              <a:ext cx="2286000" cy="339725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grpSp>
          <p:nvGrpSpPr>
            <p:cNvPr id="62519" name="组合 3"/>
            <p:cNvGrpSpPr/>
            <p:nvPr/>
          </p:nvGrpSpPr>
          <p:grpSpPr bwMode="auto">
            <a:xfrm>
              <a:off x="2862263" y="1068388"/>
              <a:ext cx="1555750" cy="1212850"/>
              <a:chOff x="2960443" y="1280160"/>
              <a:chExt cx="1555286" cy="1212215"/>
            </a:xfrm>
          </p:grpSpPr>
          <p:pic>
            <p:nvPicPr>
              <p:cNvPr id="62521" name="图片 55"/>
              <p:cNvPicPr>
                <a:picLocks noChangeAspect="1"/>
              </p:cNvPicPr>
              <p:nvPr/>
            </p:nvPicPr>
            <p:blipFill>
              <a:blip r:embed="rId1">
                <a:biLevel thresh="50000"/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60443" y="1280160"/>
                <a:ext cx="1212215" cy="12122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62522" name="图片 27"/>
              <p:cNvPicPr>
                <a:picLocks noChangeAspect="1"/>
              </p:cNvPicPr>
              <p:nvPr/>
            </p:nvPicPr>
            <p:blipFill>
              <a:blip r:embed="rId2" cstate="print">
                <a:biLevel thresh="50000"/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854914" y="1652173"/>
                <a:ext cx="660815" cy="6608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6" name="文本框 5"/>
            <p:cNvSpPr txBox="1"/>
            <p:nvPr/>
          </p:nvSpPr>
          <p:spPr>
            <a:xfrm>
              <a:off x="2560638" y="42863"/>
              <a:ext cx="1125537" cy="1107996"/>
            </a:xfrm>
            <a:prstGeom prst="rect">
              <a:avLst/>
            </a:prstGeom>
            <a:noFill/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altLang="zh-CN" sz="6600" dirty="0">
                  <a:solidFill>
                    <a:srgbClr val="FFC000"/>
                  </a:solidFill>
                  <a:latin typeface="Broadway" pitchFamily="82" charset="0"/>
                  <a:ea typeface="汉仪秀英体简" panose="02010609000101010101" pitchFamily="49" charset="-122"/>
                </a:rPr>
                <a:t>1.</a:t>
              </a:r>
              <a:endParaRPr lang="zh-CN" altLang="en-US" sz="6600" dirty="0">
                <a:solidFill>
                  <a:srgbClr val="FFC000"/>
                </a:solidFill>
                <a:latin typeface="Broadway" pitchFamily="82" charset="0"/>
                <a:ea typeface="汉仪秀英体简" panose="02010609000101010101" pitchFamily="49" charset="-122"/>
              </a:endParaRPr>
            </a:p>
          </p:txBody>
        </p:sp>
      </p:grpSp>
      <p:grpSp>
        <p:nvGrpSpPr>
          <p:cNvPr id="3" name="组合 2"/>
          <p:cNvGrpSpPr/>
          <p:nvPr/>
        </p:nvGrpSpPr>
        <p:grpSpPr bwMode="auto">
          <a:xfrm>
            <a:off x="4965702" y="42867"/>
            <a:ext cx="2306639" cy="3368675"/>
            <a:chOff x="4965700" y="42863"/>
            <a:chExt cx="2306638" cy="3368675"/>
          </a:xfrm>
        </p:grpSpPr>
        <p:sp>
          <p:nvSpPr>
            <p:cNvPr id="14" name="Rectangle 10"/>
            <p:cNvSpPr/>
            <p:nvPr/>
          </p:nvSpPr>
          <p:spPr bwMode="auto">
            <a:xfrm>
              <a:off x="4981575" y="1011238"/>
              <a:ext cx="2284413" cy="2400300"/>
            </a:xfrm>
            <a:prstGeom prst="rect">
              <a:avLst/>
            </a:prstGeom>
            <a:solidFill>
              <a:srgbClr val="C00000">
                <a:alpha val="75000"/>
              </a:srgb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3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2512" name="矩形 2"/>
            <p:cNvSpPr>
              <a:spLocks noChangeArrowheads="1"/>
            </p:cNvSpPr>
            <p:nvPr/>
          </p:nvSpPr>
          <p:spPr bwMode="auto">
            <a:xfrm>
              <a:off x="4995863" y="2225675"/>
              <a:ext cx="2276475" cy="3848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18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硬件学习手册软件</a:t>
              </a:r>
              <a:endParaRPr lang="zh-CN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34" name="矩形 33"/>
            <p:cNvSpPr/>
            <p:nvPr/>
          </p:nvSpPr>
          <p:spPr>
            <a:xfrm>
              <a:off x="4965700" y="620713"/>
              <a:ext cx="2286000" cy="339725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pic>
          <p:nvPicPr>
            <p:cNvPr id="62514" name="图片 1"/>
            <p:cNvPicPr>
              <a:picLocks noChangeAspect="1"/>
            </p:cNvPicPr>
            <p:nvPr/>
          </p:nvPicPr>
          <p:blipFill>
            <a:blip r:embed="rId3" cstate="print">
              <a:biLevel thresh="50000"/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07063" y="1274763"/>
              <a:ext cx="827087" cy="8270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8" name="文本框 57"/>
            <p:cNvSpPr txBox="1"/>
            <p:nvPr/>
          </p:nvSpPr>
          <p:spPr>
            <a:xfrm>
              <a:off x="4995863" y="42863"/>
              <a:ext cx="1125537" cy="1107996"/>
            </a:xfrm>
            <a:prstGeom prst="rect">
              <a:avLst/>
            </a:prstGeom>
            <a:noFill/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altLang="zh-CN" sz="6600" dirty="0">
                  <a:solidFill>
                    <a:srgbClr val="FFC000"/>
                  </a:solidFill>
                  <a:latin typeface="Broadway" pitchFamily="82" charset="0"/>
                  <a:ea typeface="汉仪秀英体简" panose="02010609000101010101" pitchFamily="49" charset="-122"/>
                </a:rPr>
                <a:t>2.</a:t>
              </a:r>
              <a:endParaRPr lang="zh-CN" altLang="en-US" sz="6600" dirty="0">
                <a:solidFill>
                  <a:srgbClr val="FFC000"/>
                </a:solidFill>
                <a:latin typeface="Broadway" pitchFamily="82" charset="0"/>
                <a:ea typeface="汉仪秀英体简" panose="02010609000101010101" pitchFamily="49" charset="-122"/>
              </a:endParaRPr>
            </a:p>
          </p:txBody>
        </p:sp>
      </p:grpSp>
      <p:grpSp>
        <p:nvGrpSpPr>
          <p:cNvPr id="4" name="组合 3"/>
          <p:cNvGrpSpPr/>
          <p:nvPr/>
        </p:nvGrpSpPr>
        <p:grpSpPr bwMode="auto">
          <a:xfrm>
            <a:off x="7377115" y="14290"/>
            <a:ext cx="2289175" cy="3389312"/>
            <a:chOff x="7377113" y="14288"/>
            <a:chExt cx="2289175" cy="3389312"/>
          </a:xfrm>
        </p:grpSpPr>
        <p:sp>
          <p:nvSpPr>
            <p:cNvPr id="15" name="Rectangle 10"/>
            <p:cNvSpPr/>
            <p:nvPr/>
          </p:nvSpPr>
          <p:spPr bwMode="auto">
            <a:xfrm>
              <a:off x="7378700" y="1001713"/>
              <a:ext cx="2282825" cy="2401887"/>
            </a:xfrm>
            <a:prstGeom prst="rect">
              <a:avLst/>
            </a:prstGeom>
            <a:solidFill>
              <a:srgbClr val="C00000">
                <a:alpha val="75000"/>
              </a:srgb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3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2507" name="矩形 20"/>
            <p:cNvSpPr>
              <a:spLocks noChangeArrowheads="1"/>
            </p:cNvSpPr>
            <p:nvPr/>
          </p:nvSpPr>
          <p:spPr bwMode="auto">
            <a:xfrm>
              <a:off x="7377113" y="2222500"/>
              <a:ext cx="2265362" cy="6400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1800">
                  <a:solidFill>
                    <a:schemeClr val="bg1"/>
                  </a:solidFill>
                </a:rPr>
                <a:t>程序员帮助手册汇总</a:t>
              </a:r>
              <a:r>
                <a:rPr lang="en-US" altLang="zh-CN" sz="1800">
                  <a:solidFill>
                    <a:schemeClr val="bg1"/>
                  </a:solidFill>
                </a:rPr>
                <a:t>APP</a:t>
              </a:r>
              <a:endParaRPr lang="en-US" altLang="zh-CN" sz="1800">
                <a:solidFill>
                  <a:schemeClr val="bg1"/>
                </a:solidFill>
              </a:endParaRPr>
            </a:p>
          </p:txBody>
        </p:sp>
        <p:sp>
          <p:nvSpPr>
            <p:cNvPr id="35" name="矩形 34"/>
            <p:cNvSpPr/>
            <p:nvPr/>
          </p:nvSpPr>
          <p:spPr>
            <a:xfrm>
              <a:off x="7380288" y="620713"/>
              <a:ext cx="2286000" cy="339725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62509" name="Freeform 18"/>
            <p:cNvSpPr>
              <a:spLocks noEditPoints="1"/>
            </p:cNvSpPr>
            <p:nvPr/>
          </p:nvSpPr>
          <p:spPr bwMode="black">
            <a:xfrm>
              <a:off x="8218488" y="1277938"/>
              <a:ext cx="581025" cy="709612"/>
            </a:xfrm>
            <a:custGeom>
              <a:avLst/>
              <a:gdLst>
                <a:gd name="T0" fmla="*/ 2147483646 w 246"/>
                <a:gd name="T1" fmla="*/ 2147483646 h 300"/>
                <a:gd name="T2" fmla="*/ 2147483646 w 246"/>
                <a:gd name="T3" fmla="*/ 2147483646 h 300"/>
                <a:gd name="T4" fmla="*/ 2147483646 w 246"/>
                <a:gd name="T5" fmla="*/ 2147483646 h 300"/>
                <a:gd name="T6" fmla="*/ 2147483646 w 246"/>
                <a:gd name="T7" fmla="*/ 2147483646 h 300"/>
                <a:gd name="T8" fmla="*/ 2147483646 w 246"/>
                <a:gd name="T9" fmla="*/ 2147483646 h 300"/>
                <a:gd name="T10" fmla="*/ 2147483646 w 246"/>
                <a:gd name="T11" fmla="*/ 2147483646 h 300"/>
                <a:gd name="T12" fmla="*/ 2147483646 w 246"/>
                <a:gd name="T13" fmla="*/ 2147483646 h 300"/>
                <a:gd name="T14" fmla="*/ 2147483646 w 246"/>
                <a:gd name="T15" fmla="*/ 2147483646 h 300"/>
                <a:gd name="T16" fmla="*/ 2147483646 w 246"/>
                <a:gd name="T17" fmla="*/ 2147483646 h 300"/>
                <a:gd name="T18" fmla="*/ 2147483646 w 246"/>
                <a:gd name="T19" fmla="*/ 2147483646 h 300"/>
                <a:gd name="T20" fmla="*/ 2147483646 w 246"/>
                <a:gd name="T21" fmla="*/ 2147483646 h 300"/>
                <a:gd name="T22" fmla="*/ 2147483646 w 246"/>
                <a:gd name="T23" fmla="*/ 2147483646 h 300"/>
                <a:gd name="T24" fmla="*/ 2147483646 w 246"/>
                <a:gd name="T25" fmla="*/ 2147483646 h 300"/>
                <a:gd name="T26" fmla="*/ 2147483646 w 246"/>
                <a:gd name="T27" fmla="*/ 2147483646 h 300"/>
                <a:gd name="T28" fmla="*/ 2147483646 w 246"/>
                <a:gd name="T29" fmla="*/ 2147483646 h 300"/>
                <a:gd name="T30" fmla="*/ 0 w 246"/>
                <a:gd name="T31" fmla="*/ 2147483646 h 300"/>
                <a:gd name="T32" fmla="*/ 2147483646 w 246"/>
                <a:gd name="T33" fmla="*/ 2147483646 h 300"/>
                <a:gd name="T34" fmla="*/ 2147483646 w 246"/>
                <a:gd name="T35" fmla="*/ 2147483646 h 300"/>
                <a:gd name="T36" fmla="*/ 2147483646 w 246"/>
                <a:gd name="T37" fmla="*/ 2147483646 h 300"/>
                <a:gd name="T38" fmla="*/ 2147483646 w 246"/>
                <a:gd name="T39" fmla="*/ 2147483646 h 300"/>
                <a:gd name="T40" fmla="*/ 2147483646 w 246"/>
                <a:gd name="T41" fmla="*/ 2147483646 h 300"/>
                <a:gd name="T42" fmla="*/ 2147483646 w 246"/>
                <a:gd name="T43" fmla="*/ 2147483646 h 300"/>
                <a:gd name="T44" fmla="*/ 2147483646 w 246"/>
                <a:gd name="T45" fmla="*/ 2147483646 h 300"/>
                <a:gd name="T46" fmla="*/ 2147483646 w 246"/>
                <a:gd name="T47" fmla="*/ 0 h 300"/>
                <a:gd name="T48" fmla="*/ 2147483646 w 246"/>
                <a:gd name="T49" fmla="*/ 2147483646 h 300"/>
                <a:gd name="T50" fmla="*/ 2147483646 w 246"/>
                <a:gd name="T51" fmla="*/ 2147483646 h 300"/>
                <a:gd name="T52" fmla="*/ 2147483646 w 246"/>
                <a:gd name="T53" fmla="*/ 2147483646 h 300"/>
                <a:gd name="T54" fmla="*/ 2147483646 w 246"/>
                <a:gd name="T55" fmla="*/ 2147483646 h 300"/>
                <a:gd name="T56" fmla="*/ 2147483646 w 246"/>
                <a:gd name="T57" fmla="*/ 2147483646 h 300"/>
                <a:gd name="T58" fmla="*/ 2147483646 w 246"/>
                <a:gd name="T59" fmla="*/ 2147483646 h 300"/>
                <a:gd name="T60" fmla="*/ 2147483646 w 246"/>
                <a:gd name="T61" fmla="*/ 2147483646 h 300"/>
                <a:gd name="T62" fmla="*/ 2147483646 w 246"/>
                <a:gd name="T63" fmla="*/ 2147483646 h 300"/>
                <a:gd name="T64" fmla="*/ 2147483646 w 246"/>
                <a:gd name="T65" fmla="*/ 2147483646 h 300"/>
                <a:gd name="T66" fmla="*/ 2147483646 w 246"/>
                <a:gd name="T67" fmla="*/ 2147483646 h 300"/>
                <a:gd name="T68" fmla="*/ 2147483646 w 246"/>
                <a:gd name="T69" fmla="*/ 2147483646 h 300"/>
                <a:gd name="T70" fmla="*/ 2147483646 w 246"/>
                <a:gd name="T71" fmla="*/ 2147483646 h 300"/>
                <a:gd name="T72" fmla="*/ 2147483646 w 246"/>
                <a:gd name="T73" fmla="*/ 2147483646 h 300"/>
                <a:gd name="T74" fmla="*/ 2147483646 w 246"/>
                <a:gd name="T75" fmla="*/ 2147483646 h 300"/>
                <a:gd name="T76" fmla="*/ 2147483646 w 246"/>
                <a:gd name="T77" fmla="*/ 2147483646 h 300"/>
                <a:gd name="T78" fmla="*/ 2147483646 w 246"/>
                <a:gd name="T79" fmla="*/ 2147483646 h 300"/>
                <a:gd name="T80" fmla="*/ 2147483646 w 246"/>
                <a:gd name="T81" fmla="*/ 2147483646 h 300"/>
                <a:gd name="T82" fmla="*/ 2147483646 w 246"/>
                <a:gd name="T83" fmla="*/ 2147483646 h 300"/>
                <a:gd name="T84" fmla="*/ 2147483646 w 246"/>
                <a:gd name="T85" fmla="*/ 2147483646 h 300"/>
                <a:gd name="T86" fmla="*/ 2147483646 w 246"/>
                <a:gd name="T87" fmla="*/ 2147483646 h 300"/>
                <a:gd name="T88" fmla="*/ 2147483646 w 246"/>
                <a:gd name="T89" fmla="*/ 2147483646 h 300"/>
                <a:gd name="T90" fmla="*/ 2147483646 w 246"/>
                <a:gd name="T91" fmla="*/ 2147483646 h 300"/>
                <a:gd name="T92" fmla="*/ 2147483646 w 246"/>
                <a:gd name="T93" fmla="*/ 2147483646 h 300"/>
                <a:gd name="T94" fmla="*/ 2147483646 w 246"/>
                <a:gd name="T95" fmla="*/ 2147483646 h 300"/>
                <a:gd name="T96" fmla="*/ 2147483646 w 246"/>
                <a:gd name="T97" fmla="*/ 2147483646 h 300"/>
                <a:gd name="T98" fmla="*/ 2147483646 w 246"/>
                <a:gd name="T99" fmla="*/ 2147483646 h 300"/>
                <a:gd name="T100" fmla="*/ 2147483646 w 246"/>
                <a:gd name="T101" fmla="*/ 2147483646 h 300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246" h="300">
                  <a:moveTo>
                    <a:pt x="43" y="192"/>
                  </a:moveTo>
                  <a:cubicBezTo>
                    <a:pt x="129" y="192"/>
                    <a:pt x="129" y="192"/>
                    <a:pt x="129" y="192"/>
                  </a:cubicBezTo>
                  <a:cubicBezTo>
                    <a:pt x="129" y="202"/>
                    <a:pt x="129" y="202"/>
                    <a:pt x="129" y="202"/>
                  </a:cubicBezTo>
                  <a:cubicBezTo>
                    <a:pt x="43" y="202"/>
                    <a:pt x="43" y="202"/>
                    <a:pt x="43" y="202"/>
                  </a:cubicBezTo>
                  <a:lnTo>
                    <a:pt x="43" y="192"/>
                  </a:lnTo>
                  <a:close/>
                  <a:moveTo>
                    <a:pt x="129" y="126"/>
                  </a:moveTo>
                  <a:cubicBezTo>
                    <a:pt x="43" y="126"/>
                    <a:pt x="43" y="126"/>
                    <a:pt x="43" y="126"/>
                  </a:cubicBezTo>
                  <a:cubicBezTo>
                    <a:pt x="43" y="135"/>
                    <a:pt x="43" y="135"/>
                    <a:pt x="43" y="135"/>
                  </a:cubicBezTo>
                  <a:cubicBezTo>
                    <a:pt x="129" y="135"/>
                    <a:pt x="129" y="135"/>
                    <a:pt x="129" y="135"/>
                  </a:cubicBezTo>
                  <a:lnTo>
                    <a:pt x="129" y="126"/>
                  </a:lnTo>
                  <a:close/>
                  <a:moveTo>
                    <a:pt x="208" y="111"/>
                  </a:moveTo>
                  <a:cubicBezTo>
                    <a:pt x="215" y="101"/>
                    <a:pt x="215" y="101"/>
                    <a:pt x="215" y="101"/>
                  </a:cubicBezTo>
                  <a:cubicBezTo>
                    <a:pt x="219" y="101"/>
                    <a:pt x="219" y="101"/>
                    <a:pt x="219" y="101"/>
                  </a:cubicBezTo>
                  <a:cubicBezTo>
                    <a:pt x="219" y="90"/>
                    <a:pt x="219" y="90"/>
                    <a:pt x="219" y="90"/>
                  </a:cubicBezTo>
                  <a:cubicBezTo>
                    <a:pt x="208" y="106"/>
                    <a:pt x="208" y="106"/>
                    <a:pt x="208" y="106"/>
                  </a:cubicBezTo>
                  <a:lnTo>
                    <a:pt x="208" y="111"/>
                  </a:lnTo>
                  <a:close/>
                  <a:moveTo>
                    <a:pt x="117" y="92"/>
                  </a:moveTo>
                  <a:cubicBezTo>
                    <a:pt x="43" y="92"/>
                    <a:pt x="43" y="92"/>
                    <a:pt x="43" y="92"/>
                  </a:cubicBezTo>
                  <a:cubicBezTo>
                    <a:pt x="43" y="102"/>
                    <a:pt x="43" y="102"/>
                    <a:pt x="43" y="102"/>
                  </a:cubicBezTo>
                  <a:cubicBezTo>
                    <a:pt x="117" y="102"/>
                    <a:pt x="117" y="102"/>
                    <a:pt x="117" y="102"/>
                  </a:cubicBezTo>
                  <a:lnTo>
                    <a:pt x="117" y="92"/>
                  </a:lnTo>
                  <a:close/>
                  <a:moveTo>
                    <a:pt x="43" y="235"/>
                  </a:moveTo>
                  <a:cubicBezTo>
                    <a:pt x="117" y="235"/>
                    <a:pt x="117" y="235"/>
                    <a:pt x="117" y="235"/>
                  </a:cubicBezTo>
                  <a:cubicBezTo>
                    <a:pt x="117" y="226"/>
                    <a:pt x="117" y="226"/>
                    <a:pt x="117" y="226"/>
                  </a:cubicBezTo>
                  <a:cubicBezTo>
                    <a:pt x="43" y="226"/>
                    <a:pt x="43" y="226"/>
                    <a:pt x="43" y="226"/>
                  </a:cubicBezTo>
                  <a:lnTo>
                    <a:pt x="43" y="235"/>
                  </a:lnTo>
                  <a:close/>
                  <a:moveTo>
                    <a:pt x="208" y="287"/>
                  </a:moveTo>
                  <a:cubicBezTo>
                    <a:pt x="11" y="287"/>
                    <a:pt x="11" y="287"/>
                    <a:pt x="11" y="287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37" y="31"/>
                    <a:pt x="40" y="26"/>
                    <a:pt x="44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300"/>
                    <a:pt x="0" y="300"/>
                    <a:pt x="0" y="300"/>
                  </a:cubicBezTo>
                  <a:cubicBezTo>
                    <a:pt x="219" y="300"/>
                    <a:pt x="219" y="300"/>
                    <a:pt x="219" y="300"/>
                  </a:cubicBezTo>
                  <a:cubicBezTo>
                    <a:pt x="219" y="157"/>
                    <a:pt x="219" y="157"/>
                    <a:pt x="219" y="157"/>
                  </a:cubicBezTo>
                  <a:cubicBezTo>
                    <a:pt x="208" y="173"/>
                    <a:pt x="208" y="173"/>
                    <a:pt x="208" y="173"/>
                  </a:cubicBezTo>
                  <a:lnTo>
                    <a:pt x="208" y="287"/>
                  </a:lnTo>
                  <a:close/>
                  <a:moveTo>
                    <a:pt x="117" y="159"/>
                  </a:moveTo>
                  <a:cubicBezTo>
                    <a:pt x="43" y="159"/>
                    <a:pt x="43" y="159"/>
                    <a:pt x="43" y="159"/>
                  </a:cubicBezTo>
                  <a:cubicBezTo>
                    <a:pt x="43" y="169"/>
                    <a:pt x="43" y="169"/>
                    <a:pt x="43" y="169"/>
                  </a:cubicBezTo>
                  <a:cubicBezTo>
                    <a:pt x="117" y="169"/>
                    <a:pt x="117" y="169"/>
                    <a:pt x="117" y="169"/>
                  </a:cubicBezTo>
                  <a:lnTo>
                    <a:pt x="117" y="159"/>
                  </a:lnTo>
                  <a:close/>
                  <a:moveTo>
                    <a:pt x="41" y="36"/>
                  </a:moveTo>
                  <a:cubicBezTo>
                    <a:pt x="43" y="29"/>
                    <a:pt x="50" y="25"/>
                    <a:pt x="57" y="22"/>
                  </a:cubicBezTo>
                  <a:cubicBezTo>
                    <a:pt x="63" y="21"/>
                    <a:pt x="71" y="20"/>
                    <a:pt x="77" y="20"/>
                  </a:cubicBezTo>
                  <a:cubicBezTo>
                    <a:pt x="80" y="20"/>
                    <a:pt x="83" y="20"/>
                    <a:pt x="86" y="20"/>
                  </a:cubicBezTo>
                  <a:cubicBezTo>
                    <a:pt x="87" y="20"/>
                    <a:pt x="88" y="20"/>
                    <a:pt x="89" y="20"/>
                  </a:cubicBezTo>
                  <a:cubicBezTo>
                    <a:pt x="89" y="9"/>
                    <a:pt x="98" y="0"/>
                    <a:pt x="110" y="0"/>
                  </a:cubicBezTo>
                  <a:cubicBezTo>
                    <a:pt x="121" y="0"/>
                    <a:pt x="130" y="9"/>
                    <a:pt x="130" y="20"/>
                  </a:cubicBezTo>
                  <a:cubicBezTo>
                    <a:pt x="131" y="20"/>
                    <a:pt x="132" y="20"/>
                    <a:pt x="133" y="20"/>
                  </a:cubicBezTo>
                  <a:cubicBezTo>
                    <a:pt x="136" y="20"/>
                    <a:pt x="139" y="20"/>
                    <a:pt x="142" y="20"/>
                  </a:cubicBezTo>
                  <a:cubicBezTo>
                    <a:pt x="149" y="20"/>
                    <a:pt x="156" y="21"/>
                    <a:pt x="162" y="22"/>
                  </a:cubicBezTo>
                  <a:cubicBezTo>
                    <a:pt x="170" y="25"/>
                    <a:pt x="176" y="29"/>
                    <a:pt x="178" y="36"/>
                  </a:cubicBezTo>
                  <a:cubicBezTo>
                    <a:pt x="179" y="38"/>
                    <a:pt x="179" y="41"/>
                    <a:pt x="179" y="43"/>
                  </a:cubicBezTo>
                  <a:cubicBezTo>
                    <a:pt x="145" y="43"/>
                    <a:pt x="74" y="43"/>
                    <a:pt x="40" y="43"/>
                  </a:cubicBezTo>
                  <a:cubicBezTo>
                    <a:pt x="40" y="41"/>
                    <a:pt x="41" y="38"/>
                    <a:pt x="41" y="36"/>
                  </a:cubicBezTo>
                  <a:close/>
                  <a:moveTo>
                    <a:pt x="99" y="20"/>
                  </a:moveTo>
                  <a:cubicBezTo>
                    <a:pt x="103" y="20"/>
                    <a:pt x="106" y="20"/>
                    <a:pt x="110" y="20"/>
                  </a:cubicBezTo>
                  <a:cubicBezTo>
                    <a:pt x="113" y="20"/>
                    <a:pt x="116" y="20"/>
                    <a:pt x="120" y="20"/>
                  </a:cubicBezTo>
                  <a:cubicBezTo>
                    <a:pt x="119" y="15"/>
                    <a:pt x="115" y="11"/>
                    <a:pt x="110" y="11"/>
                  </a:cubicBezTo>
                  <a:cubicBezTo>
                    <a:pt x="104" y="11"/>
                    <a:pt x="100" y="15"/>
                    <a:pt x="99" y="20"/>
                  </a:cubicBezTo>
                  <a:close/>
                  <a:moveTo>
                    <a:pt x="190" y="269"/>
                  </a:moveTo>
                  <a:cubicBezTo>
                    <a:pt x="29" y="269"/>
                    <a:pt x="29" y="269"/>
                    <a:pt x="29" y="269"/>
                  </a:cubicBezTo>
                  <a:cubicBezTo>
                    <a:pt x="29" y="59"/>
                    <a:pt x="29" y="59"/>
                    <a:pt x="29" y="59"/>
                  </a:cubicBezTo>
                  <a:cubicBezTo>
                    <a:pt x="190" y="59"/>
                    <a:pt x="190" y="59"/>
                    <a:pt x="190" y="59"/>
                  </a:cubicBezTo>
                  <a:cubicBezTo>
                    <a:pt x="190" y="71"/>
                    <a:pt x="190" y="71"/>
                    <a:pt x="190" y="71"/>
                  </a:cubicBezTo>
                  <a:cubicBezTo>
                    <a:pt x="200" y="57"/>
                    <a:pt x="200" y="57"/>
                    <a:pt x="200" y="57"/>
                  </a:cubicBezTo>
                  <a:cubicBezTo>
                    <a:pt x="200" y="49"/>
                    <a:pt x="200" y="49"/>
                    <a:pt x="200" y="49"/>
                  </a:cubicBezTo>
                  <a:cubicBezTo>
                    <a:pt x="19" y="49"/>
                    <a:pt x="19" y="49"/>
                    <a:pt x="19" y="49"/>
                  </a:cubicBezTo>
                  <a:cubicBezTo>
                    <a:pt x="19" y="278"/>
                    <a:pt x="19" y="278"/>
                    <a:pt x="19" y="278"/>
                  </a:cubicBezTo>
                  <a:cubicBezTo>
                    <a:pt x="200" y="278"/>
                    <a:pt x="200" y="278"/>
                    <a:pt x="200" y="278"/>
                  </a:cubicBezTo>
                  <a:cubicBezTo>
                    <a:pt x="200" y="185"/>
                    <a:pt x="200" y="185"/>
                    <a:pt x="200" y="185"/>
                  </a:cubicBezTo>
                  <a:cubicBezTo>
                    <a:pt x="190" y="199"/>
                    <a:pt x="190" y="199"/>
                    <a:pt x="190" y="199"/>
                  </a:cubicBezTo>
                  <a:lnTo>
                    <a:pt x="190" y="269"/>
                  </a:lnTo>
                  <a:close/>
                  <a:moveTo>
                    <a:pt x="200" y="119"/>
                  </a:moveTo>
                  <a:cubicBezTo>
                    <a:pt x="190" y="133"/>
                    <a:pt x="190" y="133"/>
                    <a:pt x="190" y="133"/>
                  </a:cubicBezTo>
                  <a:cubicBezTo>
                    <a:pt x="190" y="138"/>
                    <a:pt x="190" y="138"/>
                    <a:pt x="190" y="138"/>
                  </a:cubicBezTo>
                  <a:cubicBezTo>
                    <a:pt x="200" y="124"/>
                    <a:pt x="200" y="124"/>
                    <a:pt x="200" y="124"/>
                  </a:cubicBezTo>
                  <a:lnTo>
                    <a:pt x="200" y="119"/>
                  </a:lnTo>
                  <a:close/>
                  <a:moveTo>
                    <a:pt x="215" y="35"/>
                  </a:moveTo>
                  <a:cubicBezTo>
                    <a:pt x="219" y="35"/>
                    <a:pt x="219" y="35"/>
                    <a:pt x="219" y="35"/>
                  </a:cubicBezTo>
                  <a:cubicBezTo>
                    <a:pt x="219" y="22"/>
                    <a:pt x="219" y="22"/>
                    <a:pt x="219" y="22"/>
                  </a:cubicBezTo>
                  <a:cubicBezTo>
                    <a:pt x="175" y="22"/>
                    <a:pt x="175" y="22"/>
                    <a:pt x="175" y="22"/>
                  </a:cubicBezTo>
                  <a:cubicBezTo>
                    <a:pt x="179" y="26"/>
                    <a:pt x="182" y="30"/>
                    <a:pt x="184" y="36"/>
                  </a:cubicBezTo>
                  <a:cubicBezTo>
                    <a:pt x="208" y="36"/>
                    <a:pt x="208" y="36"/>
                    <a:pt x="208" y="36"/>
                  </a:cubicBezTo>
                  <a:cubicBezTo>
                    <a:pt x="208" y="44"/>
                    <a:pt x="208" y="44"/>
                    <a:pt x="208" y="44"/>
                  </a:cubicBezTo>
                  <a:lnTo>
                    <a:pt x="215" y="35"/>
                  </a:lnTo>
                  <a:close/>
                  <a:moveTo>
                    <a:pt x="246" y="41"/>
                  </a:moveTo>
                  <a:cubicBezTo>
                    <a:pt x="182" y="134"/>
                    <a:pt x="182" y="134"/>
                    <a:pt x="182" y="134"/>
                  </a:cubicBezTo>
                  <a:cubicBezTo>
                    <a:pt x="155" y="134"/>
                    <a:pt x="155" y="134"/>
                    <a:pt x="155" y="134"/>
                  </a:cubicBezTo>
                  <a:cubicBezTo>
                    <a:pt x="129" y="92"/>
                    <a:pt x="129" y="92"/>
                    <a:pt x="129" y="92"/>
                  </a:cubicBezTo>
                  <a:cubicBezTo>
                    <a:pt x="156" y="92"/>
                    <a:pt x="156" y="92"/>
                    <a:pt x="156" y="92"/>
                  </a:cubicBezTo>
                  <a:cubicBezTo>
                    <a:pt x="169" y="113"/>
                    <a:pt x="169" y="113"/>
                    <a:pt x="169" y="113"/>
                  </a:cubicBezTo>
                  <a:cubicBezTo>
                    <a:pt x="218" y="41"/>
                    <a:pt x="218" y="41"/>
                    <a:pt x="218" y="41"/>
                  </a:cubicBezTo>
                  <a:lnTo>
                    <a:pt x="246" y="41"/>
                  </a:lnTo>
                  <a:close/>
                  <a:moveTo>
                    <a:pt x="246" y="107"/>
                  </a:moveTo>
                  <a:cubicBezTo>
                    <a:pt x="182" y="201"/>
                    <a:pt x="182" y="201"/>
                    <a:pt x="182" y="201"/>
                  </a:cubicBezTo>
                  <a:cubicBezTo>
                    <a:pt x="155" y="201"/>
                    <a:pt x="155" y="201"/>
                    <a:pt x="155" y="201"/>
                  </a:cubicBezTo>
                  <a:cubicBezTo>
                    <a:pt x="129" y="159"/>
                    <a:pt x="129" y="159"/>
                    <a:pt x="129" y="159"/>
                  </a:cubicBezTo>
                  <a:cubicBezTo>
                    <a:pt x="156" y="159"/>
                    <a:pt x="156" y="159"/>
                    <a:pt x="156" y="159"/>
                  </a:cubicBezTo>
                  <a:cubicBezTo>
                    <a:pt x="169" y="180"/>
                    <a:pt x="169" y="180"/>
                    <a:pt x="169" y="180"/>
                  </a:cubicBezTo>
                  <a:cubicBezTo>
                    <a:pt x="218" y="107"/>
                    <a:pt x="218" y="107"/>
                    <a:pt x="218" y="107"/>
                  </a:cubicBezTo>
                  <a:lnTo>
                    <a:pt x="246" y="10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82305" tIns="41153" rIns="82305" bIns="41153"/>
            <a:lstStyle/>
            <a:p>
              <a:endParaRPr lang="zh-CN" altLang="en-US"/>
            </a:p>
          </p:txBody>
        </p:sp>
        <p:sp>
          <p:nvSpPr>
            <p:cNvPr id="59" name="文本框 58"/>
            <p:cNvSpPr txBox="1"/>
            <p:nvPr/>
          </p:nvSpPr>
          <p:spPr>
            <a:xfrm>
              <a:off x="7415213" y="14288"/>
              <a:ext cx="1125537" cy="1107996"/>
            </a:xfrm>
            <a:prstGeom prst="rect">
              <a:avLst/>
            </a:prstGeom>
            <a:noFill/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altLang="zh-CN" sz="6600" dirty="0">
                  <a:solidFill>
                    <a:srgbClr val="FFC000"/>
                  </a:solidFill>
                  <a:latin typeface="Broadway" pitchFamily="82" charset="0"/>
                  <a:ea typeface="汉仪秀英体简" panose="02010609000101010101" pitchFamily="49" charset="-122"/>
                </a:rPr>
                <a:t>3.</a:t>
              </a:r>
              <a:endParaRPr lang="zh-CN" altLang="en-US" sz="6600" dirty="0">
                <a:solidFill>
                  <a:srgbClr val="FFC000"/>
                </a:solidFill>
                <a:latin typeface="Broadway" pitchFamily="82" charset="0"/>
                <a:ea typeface="汉仪秀英体简" panose="02010609000101010101" pitchFamily="49" charset="-122"/>
              </a:endParaRPr>
            </a:p>
          </p:txBody>
        </p:sp>
      </p:grpSp>
      <p:grpSp>
        <p:nvGrpSpPr>
          <p:cNvPr id="8" name="组合 7"/>
          <p:cNvGrpSpPr/>
          <p:nvPr/>
        </p:nvGrpSpPr>
        <p:grpSpPr bwMode="auto">
          <a:xfrm>
            <a:off x="9780589" y="42867"/>
            <a:ext cx="2312987" cy="3368675"/>
            <a:chOff x="9780588" y="42863"/>
            <a:chExt cx="2312987" cy="3368675"/>
          </a:xfrm>
        </p:grpSpPr>
        <p:sp>
          <p:nvSpPr>
            <p:cNvPr id="16" name="Rectangle 10"/>
            <p:cNvSpPr/>
            <p:nvPr/>
          </p:nvSpPr>
          <p:spPr bwMode="auto">
            <a:xfrm>
              <a:off x="9780588" y="1011238"/>
              <a:ext cx="2282825" cy="2400300"/>
            </a:xfrm>
            <a:prstGeom prst="rect">
              <a:avLst/>
            </a:prstGeom>
            <a:solidFill>
              <a:srgbClr val="C00000">
                <a:alpha val="75000"/>
              </a:srgb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3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2502" name="矩形 21"/>
            <p:cNvSpPr>
              <a:spLocks noChangeArrowheads="1"/>
            </p:cNvSpPr>
            <p:nvPr/>
          </p:nvSpPr>
          <p:spPr bwMode="auto">
            <a:xfrm>
              <a:off x="9786937" y="2224088"/>
              <a:ext cx="2306638" cy="3848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sz="18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图书管理平台软件</a:t>
              </a:r>
              <a:endParaRPr lang="zh-CN"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" name="矩形 35"/>
            <p:cNvSpPr/>
            <p:nvPr/>
          </p:nvSpPr>
          <p:spPr>
            <a:xfrm>
              <a:off x="9783763" y="620713"/>
              <a:ext cx="2286000" cy="339725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pic>
          <p:nvPicPr>
            <p:cNvPr id="31" name="Picture 2"/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80429" y="1202141"/>
              <a:ext cx="851276" cy="75610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0" name="文本框 59"/>
            <p:cNvSpPr txBox="1"/>
            <p:nvPr/>
          </p:nvSpPr>
          <p:spPr>
            <a:xfrm>
              <a:off x="9805988" y="42863"/>
              <a:ext cx="1125537" cy="1107996"/>
            </a:xfrm>
            <a:prstGeom prst="rect">
              <a:avLst/>
            </a:prstGeom>
            <a:noFill/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altLang="zh-CN" sz="6600" dirty="0">
                  <a:solidFill>
                    <a:srgbClr val="FFC000"/>
                  </a:solidFill>
                  <a:latin typeface="Broadway" pitchFamily="82" charset="0"/>
                  <a:ea typeface="汉仪秀英体简" panose="02010609000101010101" pitchFamily="49" charset="-122"/>
                </a:rPr>
                <a:t>4.</a:t>
              </a:r>
              <a:endParaRPr lang="zh-CN" altLang="en-US" sz="6600" dirty="0">
                <a:solidFill>
                  <a:srgbClr val="FFC000"/>
                </a:solidFill>
                <a:latin typeface="Broadway" pitchFamily="82" charset="0"/>
                <a:ea typeface="汉仪秀英体简" panose="02010609000101010101" pitchFamily="49" charset="-122"/>
              </a:endParaRPr>
            </a:p>
          </p:txBody>
        </p:sp>
      </p:grpSp>
      <p:grpSp>
        <p:nvGrpSpPr>
          <p:cNvPr id="9" name="组合 8"/>
          <p:cNvGrpSpPr/>
          <p:nvPr/>
        </p:nvGrpSpPr>
        <p:grpSpPr bwMode="auto">
          <a:xfrm>
            <a:off x="2535241" y="3025778"/>
            <a:ext cx="2301875" cy="3384550"/>
            <a:chOff x="2535238" y="3025775"/>
            <a:chExt cx="2301875" cy="3384550"/>
          </a:xfrm>
        </p:grpSpPr>
        <p:sp>
          <p:nvSpPr>
            <p:cNvPr id="18" name="Rectangle 10"/>
            <p:cNvSpPr/>
            <p:nvPr/>
          </p:nvSpPr>
          <p:spPr bwMode="auto">
            <a:xfrm>
              <a:off x="2547938" y="4010025"/>
              <a:ext cx="2284412" cy="2400300"/>
            </a:xfrm>
            <a:prstGeom prst="rect">
              <a:avLst/>
            </a:prstGeom>
            <a:solidFill>
              <a:srgbClr val="C00000">
                <a:alpha val="75000"/>
              </a:srgb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3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7" name="矩形 36"/>
            <p:cNvSpPr/>
            <p:nvPr/>
          </p:nvSpPr>
          <p:spPr>
            <a:xfrm>
              <a:off x="2551113" y="3600450"/>
              <a:ext cx="2286000" cy="339725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62496" name="矩形 40"/>
            <p:cNvSpPr>
              <a:spLocks noChangeArrowheads="1"/>
            </p:cNvSpPr>
            <p:nvPr/>
          </p:nvSpPr>
          <p:spPr bwMode="auto">
            <a:xfrm>
              <a:off x="2535238" y="5203825"/>
              <a:ext cx="2297112" cy="914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1800">
                  <a:solidFill>
                    <a:schemeClr val="bg1"/>
                  </a:solidFill>
                </a:rPr>
                <a:t>静心，一款定时锁定手机界面的</a:t>
              </a:r>
              <a:r>
                <a:rPr lang="en-US" altLang="zh-CN" sz="1800">
                  <a:solidFill>
                    <a:schemeClr val="bg1"/>
                  </a:solidFill>
                </a:rPr>
                <a:t>APP</a:t>
              </a:r>
              <a:r>
                <a:rPr lang="zh-CN" altLang="en-US" sz="1800">
                  <a:solidFill>
                    <a:schemeClr val="bg1"/>
                  </a:solidFill>
                </a:rPr>
                <a:t>，详见技术支持</a:t>
              </a:r>
              <a:endParaRPr lang="zh-CN" altLang="en-US" sz="1800">
                <a:solidFill>
                  <a:schemeClr val="bg1"/>
                </a:solidFill>
              </a:endParaRPr>
            </a:p>
          </p:txBody>
        </p:sp>
        <p:grpSp>
          <p:nvGrpSpPr>
            <p:cNvPr id="62497" name="组合 2"/>
            <p:cNvGrpSpPr/>
            <p:nvPr/>
          </p:nvGrpSpPr>
          <p:grpSpPr bwMode="auto">
            <a:xfrm>
              <a:off x="3092450" y="4005263"/>
              <a:ext cx="1176338" cy="1049337"/>
              <a:chOff x="3406336" y="4133850"/>
              <a:chExt cx="1268677" cy="1131888"/>
            </a:xfrm>
          </p:grpSpPr>
          <p:sp>
            <p:nvSpPr>
              <p:cNvPr id="52" name="Freeform 620"/>
              <p:cNvSpPr>
                <a:spLocks noEditPoints="1"/>
              </p:cNvSpPr>
              <p:nvPr/>
            </p:nvSpPr>
            <p:spPr bwMode="auto">
              <a:xfrm flipH="1">
                <a:off x="4058652" y="4512287"/>
                <a:ext cx="616361" cy="614748"/>
              </a:xfrm>
              <a:custGeom>
                <a:avLst/>
                <a:gdLst>
                  <a:gd name="T0" fmla="*/ 977 w 977"/>
                  <a:gd name="T1" fmla="*/ 401 h 977"/>
                  <a:gd name="T2" fmla="*/ 576 w 977"/>
                  <a:gd name="T3" fmla="*/ 0 h 977"/>
                  <a:gd name="T4" fmla="*/ 175 w 977"/>
                  <a:gd name="T5" fmla="*/ 401 h 977"/>
                  <a:gd name="T6" fmla="*/ 238 w 977"/>
                  <a:gd name="T7" fmla="*/ 617 h 977"/>
                  <a:gd name="T8" fmla="*/ 34 w 977"/>
                  <a:gd name="T9" fmla="*/ 821 h 977"/>
                  <a:gd name="T10" fmla="*/ 34 w 977"/>
                  <a:gd name="T11" fmla="*/ 943 h 977"/>
                  <a:gd name="T12" fmla="*/ 156 w 977"/>
                  <a:gd name="T13" fmla="*/ 943 h 977"/>
                  <a:gd name="T14" fmla="*/ 360 w 977"/>
                  <a:gd name="T15" fmla="*/ 739 h 977"/>
                  <a:gd name="T16" fmla="*/ 576 w 977"/>
                  <a:gd name="T17" fmla="*/ 802 h 977"/>
                  <a:gd name="T18" fmla="*/ 977 w 977"/>
                  <a:gd name="T19" fmla="*/ 401 h 977"/>
                  <a:gd name="T20" fmla="*/ 576 w 977"/>
                  <a:gd name="T21" fmla="*/ 652 h 977"/>
                  <a:gd name="T22" fmla="*/ 325 w 977"/>
                  <a:gd name="T23" fmla="*/ 401 h 977"/>
                  <a:gd name="T24" fmla="*/ 576 w 977"/>
                  <a:gd name="T25" fmla="*/ 150 h 977"/>
                  <a:gd name="T26" fmla="*/ 827 w 977"/>
                  <a:gd name="T27" fmla="*/ 401 h 977"/>
                  <a:gd name="T28" fmla="*/ 576 w 977"/>
                  <a:gd name="T29" fmla="*/ 652 h 9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977" h="977">
                    <a:moveTo>
                      <a:pt x="977" y="401"/>
                    </a:moveTo>
                    <a:cubicBezTo>
                      <a:pt x="977" y="179"/>
                      <a:pt x="798" y="0"/>
                      <a:pt x="576" y="0"/>
                    </a:cubicBezTo>
                    <a:cubicBezTo>
                      <a:pt x="354" y="0"/>
                      <a:pt x="175" y="179"/>
                      <a:pt x="175" y="401"/>
                    </a:cubicBezTo>
                    <a:cubicBezTo>
                      <a:pt x="175" y="480"/>
                      <a:pt x="198" y="554"/>
                      <a:pt x="238" y="617"/>
                    </a:cubicBezTo>
                    <a:cubicBezTo>
                      <a:pt x="34" y="821"/>
                      <a:pt x="34" y="821"/>
                      <a:pt x="34" y="821"/>
                    </a:cubicBezTo>
                    <a:cubicBezTo>
                      <a:pt x="0" y="855"/>
                      <a:pt x="0" y="909"/>
                      <a:pt x="34" y="943"/>
                    </a:cubicBezTo>
                    <a:cubicBezTo>
                      <a:pt x="68" y="977"/>
                      <a:pt x="122" y="977"/>
                      <a:pt x="156" y="943"/>
                    </a:cubicBezTo>
                    <a:cubicBezTo>
                      <a:pt x="360" y="739"/>
                      <a:pt x="360" y="739"/>
                      <a:pt x="360" y="739"/>
                    </a:cubicBezTo>
                    <a:cubicBezTo>
                      <a:pt x="423" y="779"/>
                      <a:pt x="496" y="802"/>
                      <a:pt x="576" y="802"/>
                    </a:cubicBezTo>
                    <a:cubicBezTo>
                      <a:pt x="798" y="802"/>
                      <a:pt x="977" y="623"/>
                      <a:pt x="977" y="401"/>
                    </a:cubicBezTo>
                    <a:close/>
                    <a:moveTo>
                      <a:pt x="576" y="652"/>
                    </a:moveTo>
                    <a:cubicBezTo>
                      <a:pt x="438" y="652"/>
                      <a:pt x="325" y="539"/>
                      <a:pt x="325" y="401"/>
                    </a:cubicBezTo>
                    <a:cubicBezTo>
                      <a:pt x="325" y="262"/>
                      <a:pt x="437" y="150"/>
                      <a:pt x="576" y="150"/>
                    </a:cubicBezTo>
                    <a:cubicBezTo>
                      <a:pt x="714" y="150"/>
                      <a:pt x="827" y="263"/>
                      <a:pt x="827" y="401"/>
                    </a:cubicBezTo>
                    <a:cubicBezTo>
                      <a:pt x="827" y="539"/>
                      <a:pt x="714" y="652"/>
                      <a:pt x="576" y="65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/>
              <a:lstStyle/>
              <a:p>
                <a:pPr defTabSz="68516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400" kern="0">
                  <a:solidFill>
                    <a:srgbClr val="FFFFFF"/>
                  </a:solidFill>
                  <a:latin typeface="Segoe UI" panose="020B0502040204020203"/>
                </a:endParaRPr>
              </a:p>
            </p:txBody>
          </p:sp>
          <p:pic>
            <p:nvPicPr>
              <p:cNvPr id="62500" name="Picture 3" descr="\\MAGNUM\Projects\Microsoft\Cloud Power FY12\Design\Icons\PNGs\Scalable_Elastic_4.png"/>
              <p:cNvPicPr>
                <a:picLocks noChangeAspect="1" noChangeArrowheads="1"/>
              </p:cNvPicPr>
              <p:nvPr/>
            </p:nvPicPr>
            <p:blipFill>
              <a:blip r:embed="rId5">
                <a:lum bright="10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406336" y="4133850"/>
                <a:ext cx="1131888" cy="1131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61" name="文本框 60"/>
            <p:cNvSpPr txBox="1"/>
            <p:nvPr/>
          </p:nvSpPr>
          <p:spPr>
            <a:xfrm>
              <a:off x="2574925" y="3025775"/>
              <a:ext cx="1125537" cy="1107996"/>
            </a:xfrm>
            <a:prstGeom prst="rect">
              <a:avLst/>
            </a:prstGeom>
            <a:noFill/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altLang="zh-CN" sz="6600" dirty="0">
                  <a:solidFill>
                    <a:srgbClr val="FFC000"/>
                  </a:solidFill>
                  <a:latin typeface="Broadway" pitchFamily="82" charset="0"/>
                  <a:ea typeface="汉仪秀英体简" panose="02010609000101010101" pitchFamily="49" charset="-122"/>
                </a:rPr>
                <a:t>5.</a:t>
              </a:r>
              <a:endParaRPr lang="zh-CN" altLang="en-US" sz="6600" dirty="0">
                <a:solidFill>
                  <a:srgbClr val="FFC000"/>
                </a:solidFill>
                <a:latin typeface="Broadway" pitchFamily="82" charset="0"/>
                <a:ea typeface="汉仪秀英体简" panose="02010609000101010101" pitchFamily="49" charset="-122"/>
              </a:endParaRPr>
            </a:p>
          </p:txBody>
        </p:sp>
      </p:grpSp>
      <p:grpSp>
        <p:nvGrpSpPr>
          <p:cNvPr id="10" name="组合 9"/>
          <p:cNvGrpSpPr/>
          <p:nvPr/>
        </p:nvGrpSpPr>
        <p:grpSpPr bwMode="auto">
          <a:xfrm>
            <a:off x="4954590" y="3040067"/>
            <a:ext cx="2292351" cy="3355975"/>
            <a:chOff x="4954588" y="3040063"/>
            <a:chExt cx="2292350" cy="3355975"/>
          </a:xfrm>
        </p:grpSpPr>
        <p:sp>
          <p:nvSpPr>
            <p:cNvPr id="17" name="Rectangle 10"/>
            <p:cNvSpPr/>
            <p:nvPr/>
          </p:nvSpPr>
          <p:spPr bwMode="auto">
            <a:xfrm>
              <a:off x="4964113" y="3995738"/>
              <a:ext cx="2282825" cy="2400300"/>
            </a:xfrm>
            <a:prstGeom prst="rect">
              <a:avLst/>
            </a:prstGeom>
            <a:solidFill>
              <a:srgbClr val="C00000">
                <a:alpha val="75000"/>
              </a:srgb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3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4954588" y="3600450"/>
              <a:ext cx="2286000" cy="339725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62491" name="矩形 41"/>
            <p:cNvSpPr>
              <a:spLocks noChangeArrowheads="1"/>
            </p:cNvSpPr>
            <p:nvPr/>
          </p:nvSpPr>
          <p:spPr bwMode="auto">
            <a:xfrm>
              <a:off x="4965700" y="4992688"/>
              <a:ext cx="2274887" cy="368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zh-CN" altLang="en-US" sz="1800">
                <a:solidFill>
                  <a:schemeClr val="bg1"/>
                </a:solidFill>
              </a:endParaRPr>
            </a:p>
          </p:txBody>
        </p:sp>
        <p:grpSp>
          <p:nvGrpSpPr>
            <p:cNvPr id="33" name="Group 27"/>
            <p:cNvGrpSpPr/>
            <p:nvPr/>
          </p:nvGrpSpPr>
          <p:grpSpPr bwMode="black">
            <a:xfrm>
              <a:off x="5519246" y="4171789"/>
              <a:ext cx="1156340" cy="780036"/>
              <a:chOff x="6673850" y="4386263"/>
              <a:chExt cx="1403351" cy="1035050"/>
            </a:xfrm>
            <a:solidFill>
              <a:srgbClr val="FFFFFF"/>
            </a:solidFill>
          </p:grpSpPr>
          <p:sp>
            <p:nvSpPr>
              <p:cNvPr id="45" name="Freeform 251"/>
              <p:cNvSpPr/>
              <p:nvPr/>
            </p:nvSpPr>
            <p:spPr bwMode="black">
              <a:xfrm>
                <a:off x="7173913" y="4624388"/>
                <a:ext cx="155575" cy="198438"/>
              </a:xfrm>
              <a:custGeom>
                <a:avLst/>
                <a:gdLst>
                  <a:gd name="T0" fmla="*/ 18 w 29"/>
                  <a:gd name="T1" fmla="*/ 37 h 37"/>
                  <a:gd name="T2" fmla="*/ 29 w 29"/>
                  <a:gd name="T3" fmla="*/ 29 h 37"/>
                  <a:gd name="T4" fmla="*/ 28 w 29"/>
                  <a:gd name="T5" fmla="*/ 28 h 37"/>
                  <a:gd name="T6" fmla="*/ 0 w 29"/>
                  <a:gd name="T7" fmla="*/ 0 h 37"/>
                  <a:gd name="T8" fmla="*/ 0 w 29"/>
                  <a:gd name="T9" fmla="*/ 0 h 37"/>
                  <a:gd name="T10" fmla="*/ 18 w 29"/>
                  <a:gd name="T11" fmla="*/ 3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9" h="37">
                    <a:moveTo>
                      <a:pt x="18" y="37"/>
                    </a:moveTo>
                    <a:cubicBezTo>
                      <a:pt x="21" y="34"/>
                      <a:pt x="25" y="31"/>
                      <a:pt x="29" y="29"/>
                    </a:cubicBezTo>
                    <a:cubicBezTo>
                      <a:pt x="29" y="29"/>
                      <a:pt x="29" y="28"/>
                      <a:pt x="28" y="28"/>
                    </a:cubicBezTo>
                    <a:cubicBezTo>
                      <a:pt x="19" y="8"/>
                      <a:pt x="6" y="2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8"/>
                      <a:pt x="18" y="21"/>
                      <a:pt x="18" y="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sz="1200" dirty="0"/>
              </a:p>
            </p:txBody>
          </p:sp>
          <p:sp>
            <p:nvSpPr>
              <p:cNvPr id="46" name="Freeform 252"/>
              <p:cNvSpPr/>
              <p:nvPr/>
            </p:nvSpPr>
            <p:spPr bwMode="black">
              <a:xfrm>
                <a:off x="6673850" y="4624388"/>
                <a:ext cx="204788" cy="317500"/>
              </a:xfrm>
              <a:custGeom>
                <a:avLst/>
                <a:gdLst>
                  <a:gd name="T0" fmla="*/ 38 w 38"/>
                  <a:gd name="T1" fmla="*/ 0 h 59"/>
                  <a:gd name="T2" fmla="*/ 38 w 38"/>
                  <a:gd name="T3" fmla="*/ 0 h 59"/>
                  <a:gd name="T4" fmla="*/ 10 w 38"/>
                  <a:gd name="T5" fmla="*/ 28 h 59"/>
                  <a:gd name="T6" fmla="*/ 20 w 38"/>
                  <a:gd name="T7" fmla="*/ 58 h 59"/>
                  <a:gd name="T8" fmla="*/ 20 w 38"/>
                  <a:gd name="T9" fmla="*/ 37 h 59"/>
                  <a:gd name="T10" fmla="*/ 38 w 38"/>
                  <a:gd name="T11" fmla="*/ 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8" h="59">
                    <a:moveTo>
                      <a:pt x="38" y="0"/>
                    </a:moveTo>
                    <a:cubicBezTo>
                      <a:pt x="38" y="0"/>
                      <a:pt x="38" y="0"/>
                      <a:pt x="38" y="0"/>
                    </a:cubicBezTo>
                    <a:cubicBezTo>
                      <a:pt x="32" y="2"/>
                      <a:pt x="18" y="8"/>
                      <a:pt x="10" y="28"/>
                    </a:cubicBezTo>
                    <a:cubicBezTo>
                      <a:pt x="0" y="49"/>
                      <a:pt x="11" y="59"/>
                      <a:pt x="20" y="58"/>
                    </a:cubicBezTo>
                    <a:cubicBezTo>
                      <a:pt x="20" y="37"/>
                      <a:pt x="20" y="37"/>
                      <a:pt x="20" y="37"/>
                    </a:cubicBezTo>
                    <a:cubicBezTo>
                      <a:pt x="20" y="22"/>
                      <a:pt x="27" y="8"/>
                      <a:pt x="3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sz="1200" dirty="0"/>
              </a:p>
            </p:txBody>
          </p:sp>
          <p:sp>
            <p:nvSpPr>
              <p:cNvPr id="47" name="Freeform 253"/>
              <p:cNvSpPr/>
              <p:nvPr/>
            </p:nvSpPr>
            <p:spPr bwMode="black">
              <a:xfrm>
                <a:off x="6818313" y="4640263"/>
                <a:ext cx="409575" cy="446088"/>
              </a:xfrm>
              <a:custGeom>
                <a:avLst/>
                <a:gdLst>
                  <a:gd name="T0" fmla="*/ 76 w 76"/>
                  <a:gd name="T1" fmla="*/ 33 h 83"/>
                  <a:gd name="T2" fmla="*/ 63 w 76"/>
                  <a:gd name="T3" fmla="*/ 0 h 83"/>
                  <a:gd name="T4" fmla="*/ 38 w 76"/>
                  <a:gd name="T5" fmla="*/ 12 h 83"/>
                  <a:gd name="T6" fmla="*/ 14 w 76"/>
                  <a:gd name="T7" fmla="*/ 0 h 83"/>
                  <a:gd name="T8" fmla="*/ 0 w 76"/>
                  <a:gd name="T9" fmla="*/ 33 h 83"/>
                  <a:gd name="T10" fmla="*/ 0 w 76"/>
                  <a:gd name="T11" fmla="*/ 66 h 83"/>
                  <a:gd name="T12" fmla="*/ 15 w 76"/>
                  <a:gd name="T13" fmla="*/ 83 h 83"/>
                  <a:gd name="T14" fmla="*/ 62 w 76"/>
                  <a:gd name="T15" fmla="*/ 83 h 83"/>
                  <a:gd name="T16" fmla="*/ 62 w 76"/>
                  <a:gd name="T17" fmla="*/ 83 h 83"/>
                  <a:gd name="T18" fmla="*/ 68 w 76"/>
                  <a:gd name="T19" fmla="*/ 55 h 83"/>
                  <a:gd name="T20" fmla="*/ 76 w 76"/>
                  <a:gd name="T21" fmla="*/ 41 h 83"/>
                  <a:gd name="T22" fmla="*/ 76 w 76"/>
                  <a:gd name="T23" fmla="*/ 3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6" h="83">
                    <a:moveTo>
                      <a:pt x="76" y="33"/>
                    </a:moveTo>
                    <a:cubicBezTo>
                      <a:pt x="76" y="20"/>
                      <a:pt x="71" y="8"/>
                      <a:pt x="63" y="0"/>
                    </a:cubicBezTo>
                    <a:cubicBezTo>
                      <a:pt x="57" y="7"/>
                      <a:pt x="48" y="12"/>
                      <a:pt x="38" y="12"/>
                    </a:cubicBezTo>
                    <a:cubicBezTo>
                      <a:pt x="28" y="12"/>
                      <a:pt x="20" y="7"/>
                      <a:pt x="14" y="0"/>
                    </a:cubicBezTo>
                    <a:cubicBezTo>
                      <a:pt x="5" y="8"/>
                      <a:pt x="0" y="20"/>
                      <a:pt x="0" y="33"/>
                    </a:cubicBezTo>
                    <a:cubicBezTo>
                      <a:pt x="0" y="66"/>
                      <a:pt x="0" y="66"/>
                      <a:pt x="0" y="66"/>
                    </a:cubicBezTo>
                    <a:cubicBezTo>
                      <a:pt x="0" y="76"/>
                      <a:pt x="7" y="83"/>
                      <a:pt x="15" y="83"/>
                    </a:cubicBezTo>
                    <a:cubicBezTo>
                      <a:pt x="62" y="83"/>
                      <a:pt x="62" y="83"/>
                      <a:pt x="62" y="83"/>
                    </a:cubicBezTo>
                    <a:cubicBezTo>
                      <a:pt x="62" y="83"/>
                      <a:pt x="62" y="83"/>
                      <a:pt x="62" y="83"/>
                    </a:cubicBezTo>
                    <a:cubicBezTo>
                      <a:pt x="62" y="74"/>
                      <a:pt x="63" y="64"/>
                      <a:pt x="68" y="55"/>
                    </a:cubicBezTo>
                    <a:cubicBezTo>
                      <a:pt x="70" y="50"/>
                      <a:pt x="73" y="45"/>
                      <a:pt x="76" y="41"/>
                    </a:cubicBezTo>
                    <a:lnTo>
                      <a:pt x="76" y="3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sz="1200" dirty="0"/>
              </a:p>
            </p:txBody>
          </p:sp>
          <p:sp>
            <p:nvSpPr>
              <p:cNvPr id="48" name="Oval 254"/>
              <p:cNvSpPr>
                <a:spLocks noChangeArrowheads="1"/>
              </p:cNvSpPr>
              <p:nvPr/>
            </p:nvSpPr>
            <p:spPr bwMode="black">
              <a:xfrm>
                <a:off x="6888163" y="4386263"/>
                <a:ext cx="274638" cy="26987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sz="1200" dirty="0"/>
              </a:p>
            </p:txBody>
          </p:sp>
          <p:sp>
            <p:nvSpPr>
              <p:cNvPr id="49" name="Freeform 255"/>
              <p:cNvSpPr/>
              <p:nvPr/>
            </p:nvSpPr>
            <p:spPr bwMode="black">
              <a:xfrm>
                <a:off x="7732713" y="5108575"/>
                <a:ext cx="344488" cy="312738"/>
              </a:xfrm>
              <a:custGeom>
                <a:avLst/>
                <a:gdLst>
                  <a:gd name="T0" fmla="*/ 56 w 64"/>
                  <a:gd name="T1" fmla="*/ 24 h 58"/>
                  <a:gd name="T2" fmla="*/ 34 w 64"/>
                  <a:gd name="T3" fmla="*/ 14 h 58"/>
                  <a:gd name="T4" fmla="*/ 31 w 64"/>
                  <a:gd name="T5" fmla="*/ 6 h 58"/>
                  <a:gd name="T6" fmla="*/ 20 w 64"/>
                  <a:gd name="T7" fmla="*/ 0 h 58"/>
                  <a:gd name="T8" fmla="*/ 14 w 64"/>
                  <a:gd name="T9" fmla="*/ 23 h 58"/>
                  <a:gd name="T10" fmla="*/ 0 w 64"/>
                  <a:gd name="T11" fmla="*/ 42 h 58"/>
                  <a:gd name="T12" fmla="*/ 11 w 64"/>
                  <a:gd name="T13" fmla="*/ 47 h 58"/>
                  <a:gd name="T14" fmla="*/ 19 w 64"/>
                  <a:gd name="T15" fmla="*/ 44 h 58"/>
                  <a:gd name="T16" fmla="*/ 41 w 64"/>
                  <a:gd name="T17" fmla="*/ 55 h 58"/>
                  <a:gd name="T18" fmla="*/ 58 w 64"/>
                  <a:gd name="T19" fmla="*/ 47 h 58"/>
                  <a:gd name="T20" fmla="*/ 60 w 64"/>
                  <a:gd name="T21" fmla="*/ 42 h 58"/>
                  <a:gd name="T22" fmla="*/ 56 w 64"/>
                  <a:gd name="T23" fmla="*/ 24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4" h="58">
                    <a:moveTo>
                      <a:pt x="56" y="24"/>
                    </a:moveTo>
                    <a:cubicBezTo>
                      <a:pt x="34" y="14"/>
                      <a:pt x="34" y="14"/>
                      <a:pt x="34" y="14"/>
                    </a:cubicBezTo>
                    <a:cubicBezTo>
                      <a:pt x="35" y="11"/>
                      <a:pt x="34" y="7"/>
                      <a:pt x="31" y="6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19" y="8"/>
                      <a:pt x="17" y="16"/>
                      <a:pt x="14" y="23"/>
                    </a:cubicBezTo>
                    <a:cubicBezTo>
                      <a:pt x="10" y="30"/>
                      <a:pt x="5" y="37"/>
                      <a:pt x="0" y="42"/>
                    </a:cubicBezTo>
                    <a:cubicBezTo>
                      <a:pt x="11" y="47"/>
                      <a:pt x="11" y="47"/>
                      <a:pt x="11" y="47"/>
                    </a:cubicBezTo>
                    <a:cubicBezTo>
                      <a:pt x="14" y="49"/>
                      <a:pt x="18" y="47"/>
                      <a:pt x="19" y="44"/>
                    </a:cubicBezTo>
                    <a:cubicBezTo>
                      <a:pt x="41" y="55"/>
                      <a:pt x="41" y="55"/>
                      <a:pt x="41" y="55"/>
                    </a:cubicBezTo>
                    <a:cubicBezTo>
                      <a:pt x="47" y="58"/>
                      <a:pt x="54" y="54"/>
                      <a:pt x="58" y="47"/>
                    </a:cubicBezTo>
                    <a:cubicBezTo>
                      <a:pt x="60" y="42"/>
                      <a:pt x="60" y="42"/>
                      <a:pt x="60" y="42"/>
                    </a:cubicBezTo>
                    <a:cubicBezTo>
                      <a:pt x="64" y="35"/>
                      <a:pt x="62" y="27"/>
                      <a:pt x="56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sz="1200" dirty="0"/>
              </a:p>
            </p:txBody>
          </p:sp>
          <p:sp>
            <p:nvSpPr>
              <p:cNvPr id="50" name="Freeform 256"/>
              <p:cNvSpPr>
                <a:spLocks noEditPoints="1"/>
              </p:cNvSpPr>
              <p:nvPr/>
            </p:nvSpPr>
            <p:spPr bwMode="black">
              <a:xfrm>
                <a:off x="7158038" y="4748213"/>
                <a:ext cx="671513" cy="673100"/>
              </a:xfrm>
              <a:custGeom>
                <a:avLst/>
                <a:gdLst>
                  <a:gd name="T0" fmla="*/ 86 w 125"/>
                  <a:gd name="T1" fmla="*/ 13 h 125"/>
                  <a:gd name="T2" fmla="*/ 13 w 125"/>
                  <a:gd name="T3" fmla="*/ 39 h 125"/>
                  <a:gd name="T4" fmla="*/ 39 w 125"/>
                  <a:gd name="T5" fmla="*/ 112 h 125"/>
                  <a:gd name="T6" fmla="*/ 112 w 125"/>
                  <a:gd name="T7" fmla="*/ 86 h 125"/>
                  <a:gd name="T8" fmla="*/ 86 w 125"/>
                  <a:gd name="T9" fmla="*/ 13 h 125"/>
                  <a:gd name="T10" fmla="*/ 97 w 125"/>
                  <a:gd name="T11" fmla="*/ 79 h 125"/>
                  <a:gd name="T12" fmla="*/ 47 w 125"/>
                  <a:gd name="T13" fmla="*/ 96 h 125"/>
                  <a:gd name="T14" fmla="*/ 29 w 125"/>
                  <a:gd name="T15" fmla="*/ 46 h 125"/>
                  <a:gd name="T16" fmla="*/ 79 w 125"/>
                  <a:gd name="T17" fmla="*/ 28 h 125"/>
                  <a:gd name="T18" fmla="*/ 97 w 125"/>
                  <a:gd name="T19" fmla="*/ 79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5" h="125">
                    <a:moveTo>
                      <a:pt x="86" y="13"/>
                    </a:moveTo>
                    <a:cubicBezTo>
                      <a:pt x="59" y="0"/>
                      <a:pt x="26" y="12"/>
                      <a:pt x="13" y="39"/>
                    </a:cubicBezTo>
                    <a:cubicBezTo>
                      <a:pt x="0" y="66"/>
                      <a:pt x="12" y="99"/>
                      <a:pt x="39" y="112"/>
                    </a:cubicBezTo>
                    <a:cubicBezTo>
                      <a:pt x="66" y="125"/>
                      <a:pt x="99" y="113"/>
                      <a:pt x="112" y="86"/>
                    </a:cubicBezTo>
                    <a:cubicBezTo>
                      <a:pt x="125" y="59"/>
                      <a:pt x="114" y="26"/>
                      <a:pt x="86" y="13"/>
                    </a:cubicBezTo>
                    <a:close/>
                    <a:moveTo>
                      <a:pt x="97" y="79"/>
                    </a:moveTo>
                    <a:cubicBezTo>
                      <a:pt x="88" y="97"/>
                      <a:pt x="65" y="105"/>
                      <a:pt x="47" y="96"/>
                    </a:cubicBezTo>
                    <a:cubicBezTo>
                      <a:pt x="28" y="87"/>
                      <a:pt x="20" y="65"/>
                      <a:pt x="29" y="46"/>
                    </a:cubicBezTo>
                    <a:cubicBezTo>
                      <a:pt x="38" y="27"/>
                      <a:pt x="60" y="19"/>
                      <a:pt x="79" y="28"/>
                    </a:cubicBezTo>
                    <a:cubicBezTo>
                      <a:pt x="98" y="37"/>
                      <a:pt x="106" y="60"/>
                      <a:pt x="97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sz="1200" dirty="0"/>
              </a:p>
            </p:txBody>
          </p:sp>
          <p:sp>
            <p:nvSpPr>
              <p:cNvPr id="51" name="Freeform 257"/>
              <p:cNvSpPr/>
              <p:nvPr/>
            </p:nvSpPr>
            <p:spPr bwMode="black">
              <a:xfrm>
                <a:off x="7351713" y="4908550"/>
                <a:ext cx="225425" cy="150813"/>
              </a:xfrm>
              <a:custGeom>
                <a:avLst/>
                <a:gdLst>
                  <a:gd name="T0" fmla="*/ 39 w 42"/>
                  <a:gd name="T1" fmla="*/ 7 h 28"/>
                  <a:gd name="T2" fmla="*/ 39 w 42"/>
                  <a:gd name="T3" fmla="*/ 7 h 28"/>
                  <a:gd name="T4" fmla="*/ 1 w 42"/>
                  <a:gd name="T5" fmla="*/ 20 h 28"/>
                  <a:gd name="T6" fmla="*/ 3 w 42"/>
                  <a:gd name="T7" fmla="*/ 27 h 28"/>
                  <a:gd name="T8" fmla="*/ 10 w 42"/>
                  <a:gd name="T9" fmla="*/ 24 h 28"/>
                  <a:gd name="T10" fmla="*/ 35 w 42"/>
                  <a:gd name="T11" fmla="*/ 15 h 28"/>
                  <a:gd name="T12" fmla="*/ 41 w 42"/>
                  <a:gd name="T13" fmla="*/ 13 h 28"/>
                  <a:gd name="T14" fmla="*/ 39 w 42"/>
                  <a:gd name="T15" fmla="*/ 7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2" h="28">
                    <a:moveTo>
                      <a:pt x="39" y="7"/>
                    </a:moveTo>
                    <a:cubicBezTo>
                      <a:pt x="39" y="7"/>
                      <a:pt x="39" y="7"/>
                      <a:pt x="39" y="7"/>
                    </a:cubicBezTo>
                    <a:cubicBezTo>
                      <a:pt x="25" y="0"/>
                      <a:pt x="8" y="6"/>
                      <a:pt x="1" y="20"/>
                    </a:cubicBezTo>
                    <a:cubicBezTo>
                      <a:pt x="0" y="23"/>
                      <a:pt x="1" y="25"/>
                      <a:pt x="3" y="27"/>
                    </a:cubicBezTo>
                    <a:cubicBezTo>
                      <a:pt x="6" y="28"/>
                      <a:pt x="8" y="27"/>
                      <a:pt x="10" y="24"/>
                    </a:cubicBezTo>
                    <a:cubicBezTo>
                      <a:pt x="14" y="15"/>
                      <a:pt x="25" y="11"/>
                      <a:pt x="35" y="15"/>
                    </a:cubicBezTo>
                    <a:cubicBezTo>
                      <a:pt x="37" y="16"/>
                      <a:pt x="40" y="15"/>
                      <a:pt x="41" y="13"/>
                    </a:cubicBezTo>
                    <a:cubicBezTo>
                      <a:pt x="42" y="11"/>
                      <a:pt x="41" y="8"/>
                      <a:pt x="39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sz="1200" dirty="0"/>
              </a:p>
            </p:txBody>
          </p:sp>
        </p:grpSp>
        <p:sp>
          <p:nvSpPr>
            <p:cNvPr id="62" name="文本框 61"/>
            <p:cNvSpPr txBox="1"/>
            <p:nvPr/>
          </p:nvSpPr>
          <p:spPr>
            <a:xfrm>
              <a:off x="4981575" y="3040063"/>
              <a:ext cx="1125538" cy="1107996"/>
            </a:xfrm>
            <a:prstGeom prst="rect">
              <a:avLst/>
            </a:prstGeom>
            <a:noFill/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altLang="zh-CN" sz="6600" dirty="0">
                  <a:solidFill>
                    <a:srgbClr val="FFC000"/>
                  </a:solidFill>
                  <a:latin typeface="Broadway" pitchFamily="82" charset="0"/>
                  <a:ea typeface="汉仪秀英体简" panose="02010609000101010101" pitchFamily="49" charset="-122"/>
                </a:rPr>
                <a:t>6.</a:t>
              </a:r>
              <a:endParaRPr lang="zh-CN" altLang="en-US" sz="6600" dirty="0">
                <a:solidFill>
                  <a:srgbClr val="FFC000"/>
                </a:solidFill>
                <a:latin typeface="Broadway" pitchFamily="82" charset="0"/>
                <a:ea typeface="汉仪秀英体简" panose="02010609000101010101" pitchFamily="49" charset="-122"/>
              </a:endParaRPr>
            </a:p>
          </p:txBody>
        </p:sp>
      </p:grpSp>
      <p:grpSp>
        <p:nvGrpSpPr>
          <p:cNvPr id="11" name="组合 10"/>
          <p:cNvGrpSpPr/>
          <p:nvPr/>
        </p:nvGrpSpPr>
        <p:grpSpPr bwMode="auto">
          <a:xfrm>
            <a:off x="7359651" y="3054350"/>
            <a:ext cx="2306639" cy="3333750"/>
            <a:chOff x="7359650" y="3054350"/>
            <a:chExt cx="2306638" cy="3333750"/>
          </a:xfrm>
        </p:grpSpPr>
        <p:sp>
          <p:nvSpPr>
            <p:cNvPr id="19" name="Rectangle 10"/>
            <p:cNvSpPr/>
            <p:nvPr/>
          </p:nvSpPr>
          <p:spPr bwMode="auto">
            <a:xfrm>
              <a:off x="7359650" y="3987800"/>
              <a:ext cx="2284413" cy="2400300"/>
            </a:xfrm>
            <a:prstGeom prst="rect">
              <a:avLst/>
            </a:prstGeom>
            <a:solidFill>
              <a:srgbClr val="C00000">
                <a:alpha val="75000"/>
              </a:srgb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3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7369175" y="3600450"/>
              <a:ext cx="2286000" cy="339725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62486" name="矩形 42"/>
            <p:cNvSpPr>
              <a:spLocks noChangeArrowheads="1"/>
            </p:cNvSpPr>
            <p:nvPr/>
          </p:nvSpPr>
          <p:spPr bwMode="auto">
            <a:xfrm>
              <a:off x="7373938" y="5002213"/>
              <a:ext cx="2292350" cy="368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zh-CN" altLang="en-US" sz="1800">
                <a:solidFill>
                  <a:schemeClr val="bg1"/>
                </a:solidFill>
              </a:endParaRPr>
            </a:p>
          </p:txBody>
        </p:sp>
        <p:pic>
          <p:nvPicPr>
            <p:cNvPr id="62487" name="图片 5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62900" y="4008438"/>
              <a:ext cx="1046163" cy="10461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5" name="文本框 64"/>
            <p:cNvSpPr txBox="1"/>
            <p:nvPr/>
          </p:nvSpPr>
          <p:spPr>
            <a:xfrm>
              <a:off x="7400925" y="3054350"/>
              <a:ext cx="1125538" cy="1107996"/>
            </a:xfrm>
            <a:prstGeom prst="rect">
              <a:avLst/>
            </a:prstGeom>
            <a:noFill/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altLang="zh-CN" sz="6600" dirty="0">
                  <a:solidFill>
                    <a:srgbClr val="FFC000"/>
                  </a:solidFill>
                  <a:latin typeface="Broadway" pitchFamily="82" charset="0"/>
                  <a:ea typeface="汉仪秀英体简" panose="02010609000101010101" pitchFamily="49" charset="-122"/>
                </a:rPr>
                <a:t>7.</a:t>
              </a:r>
              <a:endParaRPr lang="zh-CN" altLang="en-US" sz="6600" dirty="0">
                <a:solidFill>
                  <a:srgbClr val="FFC000"/>
                </a:solidFill>
                <a:latin typeface="Broadway" pitchFamily="82" charset="0"/>
                <a:ea typeface="汉仪秀英体简" panose="02010609000101010101" pitchFamily="49" charset="-122"/>
              </a:endParaRPr>
            </a:p>
          </p:txBody>
        </p:sp>
      </p:grpSp>
      <p:grpSp>
        <p:nvGrpSpPr>
          <p:cNvPr id="12" name="组合 11"/>
          <p:cNvGrpSpPr/>
          <p:nvPr/>
        </p:nvGrpSpPr>
        <p:grpSpPr bwMode="auto">
          <a:xfrm>
            <a:off x="9759953" y="3040066"/>
            <a:ext cx="2333625" cy="3355975"/>
            <a:chOff x="9759950" y="3040063"/>
            <a:chExt cx="2333625" cy="3355975"/>
          </a:xfrm>
        </p:grpSpPr>
        <p:sp>
          <p:nvSpPr>
            <p:cNvPr id="20" name="Rectangle 10"/>
            <p:cNvSpPr/>
            <p:nvPr/>
          </p:nvSpPr>
          <p:spPr bwMode="auto">
            <a:xfrm>
              <a:off x="9761538" y="3995738"/>
              <a:ext cx="2284412" cy="2400300"/>
            </a:xfrm>
            <a:prstGeom prst="rect">
              <a:avLst/>
            </a:prstGeom>
            <a:solidFill>
              <a:srgbClr val="C00000">
                <a:alpha val="75000"/>
              </a:srgb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3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0" name="矩形 39"/>
            <p:cNvSpPr/>
            <p:nvPr/>
          </p:nvSpPr>
          <p:spPr>
            <a:xfrm>
              <a:off x="9772650" y="3600450"/>
              <a:ext cx="2286000" cy="339725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62481" name="矩形 43"/>
            <p:cNvSpPr>
              <a:spLocks noChangeArrowheads="1"/>
            </p:cNvSpPr>
            <p:nvPr/>
          </p:nvSpPr>
          <p:spPr bwMode="auto">
            <a:xfrm>
              <a:off x="9759950" y="4989513"/>
              <a:ext cx="2333625" cy="368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zh-CN" altLang="en-US" sz="1800">
                <a:solidFill>
                  <a:schemeClr val="bg1"/>
                </a:solidFill>
              </a:endParaRPr>
            </a:p>
          </p:txBody>
        </p:sp>
        <p:pic>
          <p:nvPicPr>
            <p:cNvPr id="62482" name="Picture 174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58450" y="4059238"/>
              <a:ext cx="893763" cy="8937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6" name="文本框 65"/>
            <p:cNvSpPr txBox="1"/>
            <p:nvPr/>
          </p:nvSpPr>
          <p:spPr>
            <a:xfrm>
              <a:off x="9779001" y="3040063"/>
              <a:ext cx="1123951" cy="1107996"/>
            </a:xfrm>
            <a:prstGeom prst="rect">
              <a:avLst/>
            </a:prstGeom>
            <a:noFill/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altLang="zh-CN" sz="6600" dirty="0">
                  <a:solidFill>
                    <a:srgbClr val="FFC000"/>
                  </a:solidFill>
                  <a:latin typeface="Broadway" pitchFamily="82" charset="0"/>
                  <a:ea typeface="汉仪秀英体简" panose="02010609000101010101" pitchFamily="49" charset="-122"/>
                </a:rPr>
                <a:t>8.</a:t>
              </a:r>
              <a:endParaRPr lang="zh-CN" altLang="en-US" sz="6600" dirty="0">
                <a:solidFill>
                  <a:srgbClr val="FFC000"/>
                </a:solidFill>
                <a:latin typeface="Broadway" pitchFamily="82" charset="0"/>
                <a:ea typeface="汉仪秀英体简" panose="02010609000101010101" pitchFamily="49" charset="-122"/>
              </a:endParaRPr>
            </a:p>
          </p:txBody>
        </p:sp>
      </p:grpSp>
      <p:grpSp>
        <p:nvGrpSpPr>
          <p:cNvPr id="62475" name="组合 66"/>
          <p:cNvGrpSpPr/>
          <p:nvPr/>
        </p:nvGrpSpPr>
        <p:grpSpPr bwMode="auto">
          <a:xfrm>
            <a:off x="1" y="1125538"/>
            <a:ext cx="1793875" cy="1682750"/>
            <a:chOff x="3138096" y="1254413"/>
            <a:chExt cx="1794280" cy="1682017"/>
          </a:xfrm>
        </p:grpSpPr>
        <p:pic>
          <p:nvPicPr>
            <p:cNvPr id="62476" name="图片 1"/>
            <p:cNvPicPr>
              <a:picLocks noChangeAspect="1"/>
            </p:cNvPicPr>
            <p:nvPr/>
          </p:nvPicPr>
          <p:blipFill>
            <a:blip r:embed="rId8" cstate="print">
              <a:biLevel thresh="50000"/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8096" y="1254413"/>
              <a:ext cx="1682017" cy="16820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2477" name="图片 68"/>
            <p:cNvPicPr>
              <a:picLocks noChangeAspect="1"/>
            </p:cNvPicPr>
            <p:nvPr/>
          </p:nvPicPr>
          <p:blipFill>
            <a:blip r:embed="rId9">
              <a:biLevel thresh="50000"/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73521" y="1704579"/>
              <a:ext cx="819969" cy="8199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0" name="任意多边形 69"/>
            <p:cNvSpPr/>
            <p:nvPr/>
          </p:nvSpPr>
          <p:spPr bwMode="auto">
            <a:xfrm>
              <a:off x="3671616" y="1554319"/>
              <a:ext cx="1260760" cy="1259926"/>
            </a:xfrm>
            <a:custGeom>
              <a:avLst/>
              <a:gdLst>
                <a:gd name="connsiteX0" fmla="*/ 841375 w 1689100"/>
                <a:gd name="connsiteY0" fmla="*/ 109537 h 1689100"/>
                <a:gd name="connsiteX1" fmla="*/ 104775 w 1689100"/>
                <a:gd name="connsiteY1" fmla="*/ 846137 h 1689100"/>
                <a:gd name="connsiteX2" fmla="*/ 841375 w 1689100"/>
                <a:gd name="connsiteY2" fmla="*/ 1582737 h 1689100"/>
                <a:gd name="connsiteX3" fmla="*/ 1577975 w 1689100"/>
                <a:gd name="connsiteY3" fmla="*/ 846137 h 1689100"/>
                <a:gd name="connsiteX4" fmla="*/ 841375 w 1689100"/>
                <a:gd name="connsiteY4" fmla="*/ 109537 h 1689100"/>
                <a:gd name="connsiteX5" fmla="*/ 844550 w 1689100"/>
                <a:gd name="connsiteY5" fmla="*/ 0 h 1689100"/>
                <a:gd name="connsiteX6" fmla="*/ 1689100 w 1689100"/>
                <a:gd name="connsiteY6" fmla="*/ 844550 h 1689100"/>
                <a:gd name="connsiteX7" fmla="*/ 844550 w 1689100"/>
                <a:gd name="connsiteY7" fmla="*/ 1689100 h 1689100"/>
                <a:gd name="connsiteX8" fmla="*/ 0 w 1689100"/>
                <a:gd name="connsiteY8" fmla="*/ 844550 h 1689100"/>
                <a:gd name="connsiteX9" fmla="*/ 844550 w 1689100"/>
                <a:gd name="connsiteY9" fmla="*/ 0 h 168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89100" h="1689100">
                  <a:moveTo>
                    <a:pt x="841375" y="109537"/>
                  </a:moveTo>
                  <a:cubicBezTo>
                    <a:pt x="434562" y="109537"/>
                    <a:pt x="104775" y="439324"/>
                    <a:pt x="104775" y="846137"/>
                  </a:cubicBezTo>
                  <a:cubicBezTo>
                    <a:pt x="104775" y="1252950"/>
                    <a:pt x="434562" y="1582737"/>
                    <a:pt x="841375" y="1582737"/>
                  </a:cubicBezTo>
                  <a:cubicBezTo>
                    <a:pt x="1248188" y="1582737"/>
                    <a:pt x="1577975" y="1252950"/>
                    <a:pt x="1577975" y="846137"/>
                  </a:cubicBezTo>
                  <a:cubicBezTo>
                    <a:pt x="1577975" y="439324"/>
                    <a:pt x="1248188" y="109537"/>
                    <a:pt x="841375" y="109537"/>
                  </a:cubicBezTo>
                  <a:close/>
                  <a:moveTo>
                    <a:pt x="844550" y="0"/>
                  </a:moveTo>
                  <a:cubicBezTo>
                    <a:pt x="1310982" y="0"/>
                    <a:pt x="1689100" y="378118"/>
                    <a:pt x="1689100" y="844550"/>
                  </a:cubicBezTo>
                  <a:cubicBezTo>
                    <a:pt x="1689100" y="1310982"/>
                    <a:pt x="1310982" y="1689100"/>
                    <a:pt x="844550" y="1689100"/>
                  </a:cubicBezTo>
                  <a:cubicBezTo>
                    <a:pt x="378118" y="1689100"/>
                    <a:pt x="0" y="1310982"/>
                    <a:pt x="0" y="844550"/>
                  </a:cubicBezTo>
                  <a:cubicBezTo>
                    <a:pt x="0" y="378118"/>
                    <a:pt x="378118" y="0"/>
                    <a:pt x="84455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</p:grpSp>
      <p:pic>
        <p:nvPicPr>
          <p:cNvPr id="13" name="图片 12" descr="技术支持图片">
            <a:hlinkClick r:id="rId10" action="ppaction://hlinkfile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98450" y="4172585"/>
            <a:ext cx="1797050" cy="1879600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9930765" y="5203825"/>
            <a:ext cx="1946275" cy="9169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bg1"/>
                </a:solidFill>
              </a:rPr>
              <a:t>DIY</a:t>
            </a:r>
            <a:r>
              <a:rPr lang="zh-CN" altLang="en-US">
                <a:solidFill>
                  <a:schemeClr val="bg1"/>
                </a:solidFill>
              </a:rPr>
              <a:t>大型</a:t>
            </a:r>
            <a:r>
              <a:rPr lang="en-US" altLang="zh-CN">
                <a:solidFill>
                  <a:schemeClr val="bg1"/>
                </a:solidFill>
              </a:rPr>
              <a:t>RPG</a:t>
            </a:r>
            <a:r>
              <a:rPr lang="zh-CN" altLang="en-US">
                <a:solidFill>
                  <a:schemeClr val="bg1"/>
                </a:solidFill>
              </a:rPr>
              <a:t>动漫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网游（单机），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详见技术支持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7514590" y="5203825"/>
            <a:ext cx="2011680" cy="9144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移动设备软硬交互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固定器，详见技术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支持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5213985" y="5203825"/>
            <a:ext cx="1783080" cy="6400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学术论文查询、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交流平台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2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" accel="100000" fill="hold">
                                          <p:stCondLst>
                                            <p:cond delay="72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8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8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72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80" accel="100000" fill="hold">
                                          <p:stCondLst>
                                            <p:cond delay="72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8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8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72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80" accel="100000" fill="hold">
                                          <p:stCondLst>
                                            <p:cond delay="72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8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8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72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80" accel="100000" fill="hold">
                                          <p:stCondLst>
                                            <p:cond delay="72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8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8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72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80" accel="100000" fill="hold">
                                          <p:stCondLst>
                                            <p:cond delay="72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8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8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72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80" accel="100000" fill="hold">
                                          <p:stCondLst>
                                            <p:cond delay="72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8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8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72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80" accel="100000" fill="hold">
                                          <p:stCondLst>
                                            <p:cond delay="72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8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8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72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80" accel="100000" fill="hold">
                                          <p:stCondLst>
                                            <p:cond delay="72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0195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矩形 3"/>
          <p:cNvSpPr>
            <a:spLocks noChangeArrowheads="1"/>
          </p:cNvSpPr>
          <p:nvPr/>
        </p:nvSpPr>
        <p:spPr bwMode="auto">
          <a:xfrm>
            <a:off x="0" y="27940"/>
            <a:ext cx="12192000" cy="6858000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zh-CN" sz="32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zh-CN" sz="32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3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</a:t>
            </a:r>
            <a:r>
              <a:rPr lang="zh-CN" altLang="en-US" sz="3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学生德育评价</a:t>
            </a:r>
            <a:endParaRPr lang="zh-CN" altLang="en-US" sz="32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63091" y="4805733"/>
            <a:ext cx="465823" cy="465822"/>
          </a:xfrm>
          <a:prstGeom prst="rect">
            <a:avLst/>
          </a:prstGeom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</p:pic>
      <p:pic>
        <p:nvPicPr>
          <p:cNvPr id="6349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1451" y="1681163"/>
            <a:ext cx="1689100" cy="168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10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矩形 6"/>
          <p:cNvSpPr>
            <a:spLocks noChangeArrowheads="1"/>
          </p:cNvSpPr>
          <p:nvPr/>
        </p:nvSpPr>
        <p:spPr bwMode="auto">
          <a:xfrm>
            <a:off x="3" y="0"/>
            <a:ext cx="2416175" cy="6858000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3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</a:t>
            </a:r>
            <a:r>
              <a:rPr lang="zh-CN" altLang="en-US" sz="3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学生德育评价</a:t>
            </a:r>
            <a:endParaRPr lang="zh-CN" altLang="en-US" sz="32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4515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913" y="1412876"/>
            <a:ext cx="1260475" cy="1260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0" name="组合 19"/>
          <p:cNvGrpSpPr/>
          <p:nvPr/>
        </p:nvGrpSpPr>
        <p:grpSpPr bwMode="auto">
          <a:xfrm>
            <a:off x="3281365" y="4454529"/>
            <a:ext cx="2714625" cy="1876425"/>
            <a:chOff x="3281363" y="4454525"/>
            <a:chExt cx="2714192" cy="1876031"/>
          </a:xfrm>
        </p:grpSpPr>
        <p:sp>
          <p:nvSpPr>
            <p:cNvPr id="6" name="矩形标注 5"/>
            <p:cNvSpPr/>
            <p:nvPr/>
          </p:nvSpPr>
          <p:spPr bwMode="auto">
            <a:xfrm>
              <a:off x="3281363" y="4454525"/>
              <a:ext cx="2593561" cy="1709379"/>
            </a:xfrm>
            <a:prstGeom prst="wedgeRectCallout">
              <a:avLst>
                <a:gd name="adj1" fmla="val -38581"/>
                <a:gd name="adj2" fmla="val 72641"/>
              </a:avLst>
            </a:prstGeom>
            <a:solidFill>
              <a:srgbClr val="FF9933"/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hueOff val="0"/>
                <a:satOff val="0"/>
                <a:lumOff val="0"/>
                <a:alphaOff val="0"/>
              </a:schemeClr>
            </a:fillRef>
            <a:effectRef idx="2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lIns="145311" tIns="145311" rIns="145311" bIns="145311" spcCol="1270" anchor="ctr"/>
            <a:lstStyle/>
            <a:p>
              <a:pPr algn="ctr" defTabSz="1111250">
                <a:lnSpc>
                  <a:spcPct val="120000"/>
                </a:lnSpc>
                <a:spcAft>
                  <a:spcPct val="35000"/>
                </a:spcAft>
                <a:defRPr/>
              </a:pPr>
              <a:r>
                <a: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班主任对学生的评语</a:t>
              </a:r>
              <a:endParaRPr lang="zh-CN" altLang="en-US" sz="2400" dirty="0"/>
            </a:p>
          </p:txBody>
        </p:sp>
        <p:pic>
          <p:nvPicPr>
            <p:cNvPr id="64533" name="图片 8"/>
            <p:cNvPicPr>
              <a:picLocks noChangeAspect="1"/>
            </p:cNvPicPr>
            <p:nvPr/>
          </p:nvPicPr>
          <p:blipFill>
            <a:blip r:embed="rId2">
              <a:biLevel thresh="50000"/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18809" y="5353810"/>
              <a:ext cx="976746" cy="9767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1" name="组合 20"/>
          <p:cNvGrpSpPr/>
          <p:nvPr/>
        </p:nvGrpSpPr>
        <p:grpSpPr bwMode="auto">
          <a:xfrm>
            <a:off x="5984878" y="4454529"/>
            <a:ext cx="2613025" cy="1819275"/>
            <a:chOff x="5984875" y="4454525"/>
            <a:chExt cx="2613772" cy="1819274"/>
          </a:xfrm>
        </p:grpSpPr>
        <p:sp>
          <p:nvSpPr>
            <p:cNvPr id="7" name="矩形标注 6"/>
            <p:cNvSpPr/>
            <p:nvPr/>
          </p:nvSpPr>
          <p:spPr bwMode="auto">
            <a:xfrm>
              <a:off x="5984875" y="4454525"/>
              <a:ext cx="2594717" cy="1709737"/>
            </a:xfrm>
            <a:prstGeom prst="wedgeRectCallout">
              <a:avLst>
                <a:gd name="adj1" fmla="val -7404"/>
                <a:gd name="adj2" fmla="val 77735"/>
              </a:avLst>
            </a:prstGeom>
            <a:solidFill>
              <a:srgbClr val="FF9933"/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hueOff val="0"/>
                <a:satOff val="0"/>
                <a:lumOff val="0"/>
                <a:alphaOff val="0"/>
              </a:schemeClr>
            </a:fillRef>
            <a:effectRef idx="2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lIns="145311" tIns="145311" rIns="145311" bIns="145311" spcCol="1270" anchor="ctr"/>
            <a:lstStyle/>
            <a:p>
              <a:pPr algn="just" defTabSz="1111250">
                <a:lnSpc>
                  <a:spcPct val="120000"/>
                </a:lnSpc>
                <a:spcAft>
                  <a:spcPct val="35000"/>
                </a:spcAft>
                <a:defRPr/>
              </a:pPr>
              <a:r>
                <a: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学生一个学期的  奖惩记录等 </a:t>
              </a:r>
              <a:endParaRPr lang="zh-CN" altLang="en-US" sz="2400" dirty="0"/>
            </a:p>
          </p:txBody>
        </p:sp>
        <p:pic>
          <p:nvPicPr>
            <p:cNvPr id="64531" name="图片 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82790" y="5457942"/>
              <a:ext cx="815857" cy="8158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9" name="组合 18"/>
          <p:cNvGrpSpPr/>
          <p:nvPr/>
        </p:nvGrpSpPr>
        <p:grpSpPr bwMode="auto">
          <a:xfrm>
            <a:off x="3281366" y="2532066"/>
            <a:ext cx="5464175" cy="1709737"/>
            <a:chOff x="3281363" y="2532063"/>
            <a:chExt cx="5464615" cy="1709737"/>
          </a:xfrm>
        </p:grpSpPr>
        <p:sp>
          <p:nvSpPr>
            <p:cNvPr id="5" name="矩形标注 4"/>
            <p:cNvSpPr/>
            <p:nvPr/>
          </p:nvSpPr>
          <p:spPr bwMode="auto">
            <a:xfrm>
              <a:off x="3281363" y="2532063"/>
              <a:ext cx="5297914" cy="1709737"/>
            </a:xfrm>
            <a:prstGeom prst="wedgeRectCallout">
              <a:avLst>
                <a:gd name="adj1" fmla="val -56588"/>
                <a:gd name="adj2" fmla="val 35122"/>
              </a:avLst>
            </a:prstGeom>
            <a:solidFill>
              <a:srgbClr val="00B050"/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3">
                <a:hueOff val="0"/>
                <a:satOff val="0"/>
                <a:lumOff val="0"/>
                <a:alphaOff val="0"/>
              </a:schemeClr>
            </a:fillRef>
            <a:effectRef idx="2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lIns="145311" tIns="145311" rIns="145311" bIns="145311" spcCol="1270" anchor="ctr"/>
            <a:lstStyle/>
            <a:p>
              <a:pPr algn="ctr" defTabSz="1111250">
                <a:lnSpc>
                  <a:spcPct val="90000"/>
                </a:lnSpc>
                <a:spcAft>
                  <a:spcPct val="35000"/>
                </a:spcAft>
                <a:defRPr/>
              </a:pPr>
              <a:endParaRPr lang="zh-CN" altLang="en-US" sz="2500" dirty="0"/>
            </a:p>
          </p:txBody>
        </p:sp>
        <p:sp>
          <p:nvSpPr>
            <p:cNvPr id="64528" name="矩形 12"/>
            <p:cNvSpPr>
              <a:spLocks noChangeArrowheads="1"/>
            </p:cNvSpPr>
            <p:nvPr/>
          </p:nvSpPr>
          <p:spPr bwMode="auto">
            <a:xfrm>
              <a:off x="3422977" y="2929562"/>
              <a:ext cx="4379241" cy="11079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1111250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11112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11112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11112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11112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111125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111125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111125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111125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120000"/>
                </a:lnSpc>
                <a:spcBef>
                  <a:spcPct val="0"/>
                </a:spcBef>
                <a:spcAft>
                  <a:spcPct val="35000"/>
                </a:spcAft>
                <a:buFontTx/>
                <a:buNone/>
              </a:pPr>
              <a:r>
                <a:rPr lang="zh-CN" altLang="en-US" sz="240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能在日常对本班学生流水录入</a:t>
              </a:r>
              <a:endParaRPr lang="en-US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lnSpc>
                  <a:spcPct val="120000"/>
                </a:lnSpc>
                <a:spcBef>
                  <a:spcPct val="0"/>
                </a:spcBef>
                <a:spcAft>
                  <a:spcPct val="35000"/>
                </a:spcAft>
                <a:buFontTx/>
                <a:buNone/>
              </a:pPr>
              <a:r>
                <a:rPr lang="zh-CN" altLang="en-US" sz="240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该生的奖惩情况</a:t>
              </a:r>
              <a:endParaRPr lang="zh-CN" altLang="en-US" sz="2400">
                <a:solidFill>
                  <a:srgbClr val="FFFFFF"/>
                </a:solidFill>
              </a:endParaRPr>
            </a:p>
          </p:txBody>
        </p:sp>
        <p:pic>
          <p:nvPicPr>
            <p:cNvPr id="64529" name="图片 1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29128" y="2840743"/>
              <a:ext cx="1316850" cy="13168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" name="组合 1"/>
          <p:cNvGrpSpPr/>
          <p:nvPr/>
        </p:nvGrpSpPr>
        <p:grpSpPr bwMode="auto">
          <a:xfrm>
            <a:off x="8797927" y="2601913"/>
            <a:ext cx="2727325" cy="3702050"/>
            <a:chOff x="8797925" y="2601913"/>
            <a:chExt cx="2727325" cy="3702050"/>
          </a:xfrm>
        </p:grpSpPr>
        <p:sp>
          <p:nvSpPr>
            <p:cNvPr id="8" name="矩形标注 7"/>
            <p:cNvSpPr/>
            <p:nvPr/>
          </p:nvSpPr>
          <p:spPr bwMode="auto">
            <a:xfrm>
              <a:off x="8797925" y="2601913"/>
              <a:ext cx="2593975" cy="3544887"/>
            </a:xfrm>
            <a:prstGeom prst="wedgeRectCallout">
              <a:avLst>
                <a:gd name="adj1" fmla="val -9083"/>
                <a:gd name="adj2" fmla="val 62500"/>
              </a:avLst>
            </a:prstGeom>
            <a:solidFill>
              <a:srgbClr val="00B050"/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3">
                <a:hueOff val="0"/>
                <a:satOff val="0"/>
                <a:lumOff val="0"/>
                <a:alphaOff val="0"/>
              </a:schemeClr>
            </a:fillRef>
            <a:effectRef idx="2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lIns="171239" tIns="171239" rIns="171239" bIns="171239" spcCol="1270" anchor="ctr"/>
            <a:lstStyle/>
            <a:p>
              <a:pPr algn="just" defTabSz="1111250">
                <a:lnSpc>
                  <a:spcPct val="120000"/>
                </a:lnSpc>
                <a:spcAft>
                  <a:spcPct val="35000"/>
                </a:spcAft>
                <a:defRPr/>
              </a:pPr>
              <a:r>
                <a: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在学期末，能综合相关情况打印学期成绩报告书，内包含学生学期各科成绩、排名情况</a:t>
              </a:r>
              <a:endParaRPr lang="zh-CN" altLang="en-US" sz="2400" dirty="0"/>
            </a:p>
          </p:txBody>
        </p:sp>
        <p:pic>
          <p:nvPicPr>
            <p:cNvPr id="64526" name="图片 1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87000" y="5065713"/>
              <a:ext cx="1238250" cy="1238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3" name="组合 22"/>
          <p:cNvGrpSpPr/>
          <p:nvPr/>
        </p:nvGrpSpPr>
        <p:grpSpPr bwMode="auto">
          <a:xfrm>
            <a:off x="3273425" y="566742"/>
            <a:ext cx="8126413" cy="1709737"/>
            <a:chOff x="3273425" y="566738"/>
            <a:chExt cx="8126413" cy="1709737"/>
          </a:xfrm>
        </p:grpSpPr>
        <p:grpSp>
          <p:nvGrpSpPr>
            <p:cNvPr id="64521" name="组合 17"/>
            <p:cNvGrpSpPr/>
            <p:nvPr/>
          </p:nvGrpSpPr>
          <p:grpSpPr bwMode="auto">
            <a:xfrm>
              <a:off x="3273425" y="566738"/>
              <a:ext cx="8126413" cy="1709737"/>
              <a:chOff x="3273425" y="566738"/>
              <a:chExt cx="8126413" cy="1709737"/>
            </a:xfrm>
          </p:grpSpPr>
          <p:sp>
            <p:nvSpPr>
              <p:cNvPr id="4" name="矩形标注 3"/>
              <p:cNvSpPr/>
              <p:nvPr/>
            </p:nvSpPr>
            <p:spPr bwMode="auto">
              <a:xfrm>
                <a:off x="3273425" y="566738"/>
                <a:ext cx="8126413" cy="1709737"/>
              </a:xfrm>
              <a:prstGeom prst="wedgeRectCallout">
                <a:avLst>
                  <a:gd name="adj1" fmla="val -54991"/>
                  <a:gd name="adj2" fmla="val 34485"/>
                </a:avLst>
              </a:prstGeom>
              <a:solidFill>
                <a:srgbClr val="C00000"/>
              </a:solidFill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2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lIns="175791" tIns="175791" rIns="175791" bIns="175791" spcCol="1270" anchor="ctr"/>
              <a:lstStyle/>
              <a:p>
                <a:pPr algn="ctr" defTabSz="1466850">
                  <a:lnSpc>
                    <a:spcPct val="90000"/>
                  </a:lnSpc>
                  <a:spcAft>
                    <a:spcPct val="35000"/>
                  </a:spcAft>
                  <a:defRPr/>
                </a:pPr>
                <a:endParaRPr lang="zh-CN" altLang="en-US" sz="2800" dirty="0"/>
              </a:p>
            </p:txBody>
          </p:sp>
          <p:sp>
            <p:nvSpPr>
              <p:cNvPr id="64524" name="矩形 11"/>
              <p:cNvSpPr>
                <a:spLocks noChangeArrowheads="1"/>
              </p:cNvSpPr>
              <p:nvPr/>
            </p:nvSpPr>
            <p:spPr bwMode="auto">
              <a:xfrm>
                <a:off x="3876676" y="1125538"/>
                <a:ext cx="6096000" cy="5355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defTabSz="1466850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defTabSz="14668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defTabSz="14668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defTabSz="14668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defTabSz="14668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defTabSz="146685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defTabSz="146685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defTabSz="146685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defTabSz="146685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just">
                  <a:lnSpc>
                    <a:spcPct val="120000"/>
                  </a:lnSpc>
                  <a:spcBef>
                    <a:spcPct val="0"/>
                  </a:spcBef>
                  <a:spcAft>
                    <a:spcPct val="35000"/>
                  </a:spcAft>
                  <a:buFontTx/>
                  <a:buNone/>
                </a:pPr>
                <a:r>
                  <a:rPr lang="zh-CN" altLang="en-US" sz="240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班主任能每学期为本班学生填写德育评语</a:t>
                </a:r>
                <a:endParaRPr lang="zh-CN" altLang="en-US" sz="2400">
                  <a:solidFill>
                    <a:srgbClr val="FFFFFF"/>
                  </a:solidFill>
                </a:endParaRPr>
              </a:p>
            </p:txBody>
          </p:sp>
        </p:grpSp>
        <p:pic>
          <p:nvPicPr>
            <p:cNvPr id="64522" name="图片 21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68468" y="708664"/>
              <a:ext cx="1485184" cy="1485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accent4">
              <a:lumMod val="50000"/>
              <a:alpha val="81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5.APP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产品开发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63091" y="4805733"/>
            <a:ext cx="465823" cy="465822"/>
          </a:xfrm>
          <a:prstGeom prst="rect">
            <a:avLst/>
          </a:prstGeom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</p:pic>
      <p:pic>
        <p:nvPicPr>
          <p:cNvPr id="65540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1451" y="1776413"/>
            <a:ext cx="1689100" cy="168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10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609852" y="1352553"/>
            <a:ext cx="4729163" cy="1216025"/>
          </a:xfrm>
        </p:spPr>
        <p:txBody>
          <a:bodyPr rtlCol="0">
            <a:noAutofit/>
          </a:bodyPr>
          <a:lstStyle/>
          <a:p>
            <a:pPr algn="just" eaLnBrk="1" fontAlgn="auto" hangingPunct="1">
              <a:lnSpc>
                <a:spcPct val="120000"/>
              </a:lnSpc>
              <a:spcAft>
                <a:spcPts val="0"/>
              </a:spcAft>
              <a:buClr>
                <a:schemeClr val="accent4">
                  <a:lumMod val="50000"/>
                </a:schemeClr>
              </a:buClr>
              <a:buFont typeface="Wingdings" panose="05000000000000000000" pitchFamily="2" charset="2"/>
              <a:buChar char=""/>
              <a:defRPr/>
            </a:pP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后勤</a:t>
            </a:r>
            <a:r>
              <a:rPr lang="zh-CN" altLang="en-US" sz="20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物资</a:t>
            </a:r>
            <a:r>
              <a:rPr lang="zh-CN" altLang="en-US" sz="20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*</a:t>
            </a:r>
            <a:r>
              <a:rPr lang="zh-CN" altLang="en-US" sz="20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入库、出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库、内部</a:t>
            </a:r>
            <a:r>
              <a:rPr lang="zh-CN" altLang="en-US" sz="20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调拨、盘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盈盘亏</a:t>
            </a:r>
            <a:r>
              <a:rPr lang="zh-CN" altLang="en-US" sz="20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sz="2200" b="1" dirty="0" smtClean="0">
                <a:solidFill>
                  <a:srgbClr val="977E3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自动</a:t>
            </a:r>
            <a:r>
              <a:rPr lang="zh-CN" altLang="en-US" sz="2200" b="1" dirty="0">
                <a:solidFill>
                  <a:srgbClr val="977E3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生成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后勤物资各种</a:t>
            </a:r>
            <a:r>
              <a:rPr lang="zh-CN" altLang="en-US" sz="20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相关</a:t>
            </a:r>
            <a:r>
              <a:rPr lang="zh-CN" altLang="en-US" sz="2200" b="1" dirty="0">
                <a:solidFill>
                  <a:srgbClr val="977E3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报表、库存明细帐</a:t>
            </a:r>
            <a:r>
              <a:rPr lang="zh-CN" altLang="en-US" sz="20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0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en-US" altLang="zh-CN" sz="2400" dirty="0" smtClean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" y="0"/>
            <a:ext cx="2416175" cy="6858000"/>
          </a:xfrm>
          <a:prstGeom prst="rect">
            <a:avLst/>
          </a:prstGeom>
          <a:solidFill>
            <a:schemeClr val="accent4">
              <a:lumMod val="50000"/>
              <a:alpha val="81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3.APP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产品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6564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913" y="1412876"/>
            <a:ext cx="1260475" cy="1260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1" name="直接连接符 20"/>
          <p:cNvCxnSpPr/>
          <p:nvPr/>
        </p:nvCxnSpPr>
        <p:spPr>
          <a:xfrm>
            <a:off x="7731125" y="1323979"/>
            <a:ext cx="0" cy="3903663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25606" name="图片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3654"/>
          <a:stretch>
            <a:fillRect/>
          </a:stretch>
        </p:blipFill>
        <p:spPr bwMode="auto">
          <a:xfrm>
            <a:off x="7907339" y="1292225"/>
            <a:ext cx="4178300" cy="1500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7" name="直接连接符 26"/>
          <p:cNvCxnSpPr>
            <a:cxnSpLocks noChangeShapeType="1"/>
          </p:cNvCxnSpPr>
          <p:nvPr/>
        </p:nvCxnSpPr>
        <p:spPr bwMode="auto">
          <a:xfrm flipH="1">
            <a:off x="2720978" y="2716213"/>
            <a:ext cx="4619625" cy="0"/>
          </a:xfrm>
          <a:prstGeom prst="line">
            <a:avLst/>
          </a:prstGeom>
          <a:noFill/>
          <a:ln w="9525">
            <a:solidFill>
              <a:srgbClr val="DC9F0B"/>
            </a:solidFill>
            <a:prstDash val="dash"/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" name="直接连接符 30"/>
          <p:cNvCxnSpPr>
            <a:cxnSpLocks noChangeShapeType="1"/>
          </p:cNvCxnSpPr>
          <p:nvPr/>
        </p:nvCxnSpPr>
        <p:spPr bwMode="auto">
          <a:xfrm flipH="1">
            <a:off x="2720977" y="3800475"/>
            <a:ext cx="4618039" cy="0"/>
          </a:xfrm>
          <a:prstGeom prst="line">
            <a:avLst/>
          </a:prstGeom>
          <a:noFill/>
          <a:ln w="9525">
            <a:solidFill>
              <a:srgbClr val="DC9F0B"/>
            </a:solidFill>
            <a:prstDash val="dash"/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3" name="矩形 32"/>
          <p:cNvSpPr/>
          <p:nvPr/>
        </p:nvSpPr>
        <p:spPr>
          <a:xfrm>
            <a:off x="2609851" y="3929064"/>
            <a:ext cx="4730751" cy="1274195"/>
          </a:xfrm>
          <a:prstGeom prst="rect">
            <a:avLst/>
          </a:prstGeom>
        </p:spPr>
        <p:txBody>
          <a:bodyPr>
            <a:spAutoFit/>
          </a:bodyPr>
          <a:lstStyle/>
          <a:p>
            <a:pPr marL="228600" indent="-228600" algn="just" eaLnBrk="1" fontAlgn="auto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FFC000">
                  <a:lumMod val="50000"/>
                </a:srgbClr>
              </a:buClr>
              <a:buFont typeface="Wingdings" panose="05000000000000000000" pitchFamily="2" charset="2"/>
              <a:buChar char="q"/>
              <a:defRPr/>
            </a:pP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这样更加方便</a:t>
            </a:r>
            <a:r>
              <a:rPr lang="zh-CN" altLang="en-US" sz="2200" b="1" dirty="0">
                <a:solidFill>
                  <a:srgbClr val="977E3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对价格的控制和管理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，就能有效的</a:t>
            </a:r>
            <a:r>
              <a:rPr lang="zh-CN" altLang="en-US" sz="2200" b="1" dirty="0">
                <a:solidFill>
                  <a:srgbClr val="977E3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控制成本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，以最优的价格购买到最好的产品。</a:t>
            </a:r>
            <a:endParaRPr lang="en-US" altLang="zh-CN" sz="20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610" name="矩形 33"/>
          <p:cNvSpPr>
            <a:spLocks noChangeArrowheads="1"/>
          </p:cNvSpPr>
          <p:nvPr/>
        </p:nvSpPr>
        <p:spPr bwMode="auto">
          <a:xfrm>
            <a:off x="2662239" y="6269038"/>
            <a:ext cx="4451860" cy="341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Tx/>
              <a:buNone/>
            </a:pPr>
            <a:r>
              <a:rPr lang="zh-CN" altLang="en-US" sz="18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*</a:t>
            </a:r>
            <a:r>
              <a:rPr lang="zh-CN" altLang="en-US" sz="1800" b="1" i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后勤物资包括固定资产在内的所有物资。</a:t>
            </a:r>
            <a:endParaRPr lang="zh-CN" altLang="en-US" sz="1800" b="1" i="1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2609851" y="2827342"/>
            <a:ext cx="4730751" cy="904863"/>
          </a:xfrm>
          <a:prstGeom prst="rect">
            <a:avLst/>
          </a:prstGeom>
        </p:spPr>
        <p:txBody>
          <a:bodyPr>
            <a:spAutoFit/>
          </a:bodyPr>
          <a:lstStyle/>
          <a:p>
            <a:pPr marL="228600" indent="-228600" algn="just" eaLnBrk="1" fontAlgn="auto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FFC000">
                  <a:lumMod val="50000"/>
                </a:srgbClr>
              </a:buClr>
              <a:buFont typeface="Wingdings" panose="05000000000000000000" pitchFamily="2" charset="2"/>
              <a:buChar char="q"/>
              <a:defRPr/>
            </a:pP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能根据供应商的情况，系统会</a:t>
            </a:r>
            <a:r>
              <a:rPr lang="zh-CN" altLang="en-US" sz="2200" b="1" dirty="0">
                <a:solidFill>
                  <a:srgbClr val="977E3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自动调出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已有存档的供应商的</a:t>
            </a:r>
            <a:r>
              <a:rPr lang="zh-CN" altLang="en-US" sz="2200" b="1" dirty="0">
                <a:solidFill>
                  <a:srgbClr val="977E3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供货信息等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0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9" name="直接连接符 38"/>
          <p:cNvCxnSpPr/>
          <p:nvPr/>
        </p:nvCxnSpPr>
        <p:spPr>
          <a:xfrm>
            <a:off x="2794002" y="6078538"/>
            <a:ext cx="1546225" cy="0"/>
          </a:xfrm>
          <a:prstGeom prst="line">
            <a:avLst/>
          </a:prstGeom>
          <a:ln>
            <a:prstDash val="dash"/>
            <a:headEnd type="oval" w="med" len="med"/>
            <a:tailEnd type="oval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15" name="图片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971" b="33099"/>
          <a:stretch>
            <a:fillRect/>
          </a:stretch>
        </p:blipFill>
        <p:spPr bwMode="auto">
          <a:xfrm>
            <a:off x="7921627" y="2840039"/>
            <a:ext cx="4178300" cy="1235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图片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055"/>
          <a:stretch>
            <a:fillRect/>
          </a:stretch>
        </p:blipFill>
        <p:spPr bwMode="auto">
          <a:xfrm>
            <a:off x="7907339" y="4030663"/>
            <a:ext cx="4178300" cy="1276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6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500"/>
                            </p:stCondLst>
                            <p:childTnLst>
                              <p:par>
                                <p:cTn id="4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0"/>
                            </p:stCondLst>
                            <p:childTnLst>
                              <p:par>
                                <p:cTn id="4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256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3" grpId="0"/>
      <p:bldP spid="25610" grpId="0"/>
      <p:bldP spid="3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7030A0">
              <a:alpha val="80000"/>
            </a:srgb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altLang="zh-CN" sz="32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altLang="zh-CN" sz="32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6.</a:t>
            </a:r>
            <a:r>
              <a:rPr lang="zh-CN" altLang="en-US" sz="32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超级云端应用平台</a:t>
            </a:r>
            <a:endParaRPr lang="zh-CN" altLang="en-US" sz="32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63091" y="4805733"/>
            <a:ext cx="465823" cy="465822"/>
          </a:xfrm>
          <a:prstGeom prst="rect">
            <a:avLst/>
          </a:prstGeom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</p:pic>
      <p:pic>
        <p:nvPicPr>
          <p:cNvPr id="67588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1451" y="1776413"/>
            <a:ext cx="1689100" cy="168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10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3" y="0"/>
            <a:ext cx="2430463" cy="6858000"/>
          </a:xfrm>
          <a:prstGeom prst="rect">
            <a:avLst/>
          </a:prstGeom>
          <a:solidFill>
            <a:srgbClr val="7030A0">
              <a:alpha val="80000"/>
            </a:srgb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6.</a:t>
            </a:r>
            <a:r>
              <a:rPr lang="zh-CN" altLang="en-US" sz="32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超级云端</a:t>
            </a:r>
            <a:endParaRPr lang="zh-CN" altLang="en-US" sz="32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68612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913" y="1412876"/>
            <a:ext cx="1260475" cy="1260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8625" name="Picture 23">
            <a:hlinkClick r:id="rId2" action="ppaction://hlinkfile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810" y="5239385"/>
            <a:ext cx="1631315" cy="1308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图片 11" descr="云端服务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0780" y="0"/>
            <a:ext cx="8113395" cy="2672715"/>
          </a:xfrm>
          <a:prstGeom prst="rect">
            <a:avLst/>
          </a:prstGeom>
        </p:spPr>
      </p:pic>
      <p:pic>
        <p:nvPicPr>
          <p:cNvPr id="33" name="图片 32" descr="云端应用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15095" y="4170680"/>
            <a:ext cx="2736215" cy="2188845"/>
          </a:xfrm>
          <a:prstGeom prst="rect">
            <a:avLst/>
          </a:prstGeom>
        </p:spPr>
      </p:pic>
      <p:sp>
        <p:nvSpPr>
          <p:cNvPr id="34" name="文本框 33"/>
          <p:cNvSpPr txBox="1"/>
          <p:nvPr/>
        </p:nvSpPr>
        <p:spPr>
          <a:xfrm>
            <a:off x="2515870" y="2673350"/>
            <a:ext cx="6234430" cy="23469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 b="1">
                <a:solidFill>
                  <a:srgbClr val="7030A0"/>
                </a:solidFill>
              </a:rPr>
              <a:t>超级云端应用平台</a:t>
            </a:r>
            <a:r>
              <a:rPr lang="zh-CN" altLang="en-US" sz="2000" b="1">
                <a:solidFill>
                  <a:srgbClr val="7030A0"/>
                </a:solidFill>
              </a:rPr>
              <a:t>这个概念是由。。。。</a:t>
            </a:r>
            <a:endParaRPr lang="zh-CN" altLang="en-US" sz="2000" b="1">
              <a:solidFill>
                <a:srgbClr val="7030A0"/>
              </a:solidFill>
            </a:endParaRPr>
          </a:p>
          <a:p>
            <a:r>
              <a:rPr lang="en-US" altLang="zh-CN" sz="2000" b="1">
                <a:solidFill>
                  <a:srgbClr val="7030A0"/>
                </a:solidFill>
              </a:rPr>
              <a:t>link</a:t>
            </a:r>
            <a:r>
              <a:rPr lang="zh-CN" altLang="en-US" sz="2000" b="1">
                <a:solidFill>
                  <a:srgbClr val="7030A0"/>
                </a:solidFill>
              </a:rPr>
              <a:t>：</a:t>
            </a:r>
            <a:endParaRPr lang="zh-CN" altLang="en-US" sz="2000" b="1">
              <a:solidFill>
                <a:srgbClr val="7030A0"/>
              </a:solidFill>
            </a:endParaRPr>
          </a:p>
          <a:p>
            <a:r>
              <a:rPr lang="zh-CN" altLang="en-US" sz="2000" b="1">
                <a:solidFill>
                  <a:srgbClr val="7030A0"/>
                </a:solidFill>
              </a:rPr>
              <a:t>集成化，</a:t>
            </a:r>
            <a:endParaRPr lang="zh-CN" altLang="en-US" sz="2000" b="1">
              <a:solidFill>
                <a:srgbClr val="7030A0"/>
              </a:solidFill>
            </a:endParaRPr>
          </a:p>
          <a:p>
            <a:r>
              <a:rPr lang="zh-CN" altLang="en-US" sz="2000" b="1">
                <a:solidFill>
                  <a:srgbClr val="7030A0"/>
                </a:solidFill>
              </a:rPr>
              <a:t>轻简化，</a:t>
            </a:r>
            <a:endParaRPr lang="zh-CN" altLang="en-US" sz="2000" b="1">
              <a:solidFill>
                <a:srgbClr val="7030A0"/>
              </a:solidFill>
            </a:endParaRPr>
          </a:p>
          <a:p>
            <a:r>
              <a:rPr lang="zh-CN" altLang="en-US" sz="2000" b="1">
                <a:solidFill>
                  <a:srgbClr val="7030A0"/>
                </a:solidFill>
              </a:rPr>
              <a:t>模块化，</a:t>
            </a:r>
            <a:endParaRPr lang="zh-CN" altLang="en-US" sz="2000" b="1">
              <a:solidFill>
                <a:srgbClr val="7030A0"/>
              </a:solidFill>
            </a:endParaRPr>
          </a:p>
          <a:p>
            <a:r>
              <a:rPr lang="zh-CN" altLang="en-US" sz="2000" b="1">
                <a:solidFill>
                  <a:srgbClr val="7030A0"/>
                </a:solidFill>
              </a:rPr>
              <a:t>规模化。</a:t>
            </a:r>
            <a:endParaRPr lang="zh-CN" altLang="en-US" sz="2000" b="1">
              <a:solidFill>
                <a:srgbClr val="7030A0"/>
              </a:solidFill>
            </a:endParaRPr>
          </a:p>
          <a:p>
            <a:r>
              <a:rPr lang="zh-CN" altLang="en-US" sz="2000" b="1">
                <a:solidFill>
                  <a:srgbClr val="7030A0"/>
                </a:solidFill>
              </a:rPr>
              <a:t>通过机房多台电脑</a:t>
            </a:r>
            <a:r>
              <a:rPr lang="en-US" altLang="zh-CN" sz="2000" b="1">
                <a:solidFill>
                  <a:srgbClr val="7030A0"/>
                </a:solidFill>
              </a:rPr>
              <a:t>CPU</a:t>
            </a:r>
            <a:r>
              <a:rPr lang="zh-CN" altLang="en-US" sz="2000" b="1">
                <a:solidFill>
                  <a:srgbClr val="7030A0"/>
                </a:solidFill>
              </a:rPr>
              <a:t>分布式计算搭建服务器。。。。</a:t>
            </a:r>
            <a:endParaRPr lang="zh-CN" altLang="en-US" sz="2000" b="1">
              <a:solidFill>
                <a:srgbClr val="7030A0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59790" y="6132195"/>
            <a:ext cx="693420" cy="24384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000" b="1">
                <a:solidFill>
                  <a:srgbClr val="CA7AFB"/>
                </a:solidFill>
              </a:rPr>
              <a:t>技术支持</a:t>
            </a:r>
            <a:endParaRPr lang="zh-CN" altLang="en-US" sz="1000" b="1">
              <a:solidFill>
                <a:srgbClr val="CA7AFB"/>
              </a:solidFill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688126" y="3728684"/>
            <a:ext cx="8804031" cy="2650490"/>
          </a:xfrm>
          <a:prstGeom prst="rect">
            <a:avLst/>
          </a:prstGeom>
        </p:spPr>
        <p:txBody>
          <a:bodyPr numCol="2" spcCol="216000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zh-CN" altLang="en-US" sz="3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衡阳枫林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信息科技有限公司成立于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2016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11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主要从事软件开发、网上软件销售、信息技术服务等。</a:t>
            </a:r>
            <a:endParaRPr lang="en-US" altLang="zh-CN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  <a:defRPr/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我们企业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宗旨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以产学研模式为公司的发展方针，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用心为每一位客户提供满意的产品和优质的服务！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  <a:defRPr/>
            </a:pPr>
            <a:r>
              <a:rPr lang="en-US" altLang="zh-CN" sz="32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Nothing is impossible</a:t>
            </a:r>
            <a:r>
              <a:rPr lang="zh-CN" altLang="en-US" sz="32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！</a:t>
            </a:r>
            <a:endParaRPr lang="zh-CN" altLang="en-US" sz="320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>
            <a:spLocks noChangeArrowheads="1"/>
          </p:cNvSpPr>
          <p:nvPr/>
        </p:nvSpPr>
        <p:spPr bwMode="auto">
          <a:xfrm>
            <a:off x="5388115" y="3198817"/>
            <a:ext cx="141577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公司介绍</a:t>
            </a:r>
            <a:endParaRPr lang="en-US" altLang="zh-CN" sz="2400" b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 descr="C:\Users\Administrator\Desktop\枫林信息科技\QQ图片20161206155113.pngQQ图片20161206155113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4500880" y="530225"/>
            <a:ext cx="3204845" cy="2562860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C00000">
              <a:alpha val="80000"/>
            </a:srgb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7.</a:t>
            </a:r>
            <a:r>
              <a:rPr lang="zh-CN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考勤管理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63091" y="4805733"/>
            <a:ext cx="465823" cy="465822"/>
          </a:xfrm>
          <a:prstGeom prst="rect">
            <a:avLst/>
          </a:prstGeom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</p:pic>
      <p:pic>
        <p:nvPicPr>
          <p:cNvPr id="69636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1451" y="1776413"/>
            <a:ext cx="1689100" cy="168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10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427290" y="765177"/>
            <a:ext cx="2125663" cy="523220"/>
          </a:xfrm>
          <a:prstGeom prst="rect">
            <a:avLst/>
          </a:prstGeom>
          <a:solidFill>
            <a:srgbClr val="C00000">
              <a:alpha val="80000"/>
            </a:srgb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分为</a:t>
            </a:r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3" y="0"/>
            <a:ext cx="2430463" cy="6858000"/>
          </a:xfrm>
          <a:prstGeom prst="rect">
            <a:avLst/>
          </a:prstGeom>
          <a:solidFill>
            <a:srgbClr val="C00000">
              <a:alpha val="80000"/>
            </a:srgb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7.</a:t>
            </a:r>
            <a:r>
              <a:rPr lang="zh-CN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考勤管理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0660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913" y="1412876"/>
            <a:ext cx="1260475" cy="1260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Freeform 92"/>
          <p:cNvSpPr>
            <a:spLocks noEditPoints="1"/>
          </p:cNvSpPr>
          <p:nvPr/>
        </p:nvSpPr>
        <p:spPr bwMode="auto">
          <a:xfrm>
            <a:off x="4905376" y="2457454"/>
            <a:ext cx="963613" cy="1222375"/>
          </a:xfrm>
          <a:custGeom>
            <a:avLst/>
            <a:gdLst>
              <a:gd name="T0" fmla="*/ 340 w 347"/>
              <a:gd name="T1" fmla="*/ 93 h 440"/>
              <a:gd name="T2" fmla="*/ 281 w 347"/>
              <a:gd name="T3" fmla="*/ 93 h 440"/>
              <a:gd name="T4" fmla="*/ 281 w 347"/>
              <a:gd name="T5" fmla="*/ 34 h 440"/>
              <a:gd name="T6" fmla="*/ 273 w 347"/>
              <a:gd name="T7" fmla="*/ 27 h 440"/>
              <a:gd name="T8" fmla="*/ 214 w 347"/>
              <a:gd name="T9" fmla="*/ 27 h 440"/>
              <a:gd name="T10" fmla="*/ 214 w 347"/>
              <a:gd name="T11" fmla="*/ 7 h 440"/>
              <a:gd name="T12" fmla="*/ 207 w 347"/>
              <a:gd name="T13" fmla="*/ 0 h 440"/>
              <a:gd name="T14" fmla="*/ 140 w 347"/>
              <a:gd name="T15" fmla="*/ 0 h 440"/>
              <a:gd name="T16" fmla="*/ 133 w 347"/>
              <a:gd name="T17" fmla="*/ 7 h 440"/>
              <a:gd name="T18" fmla="*/ 133 w 347"/>
              <a:gd name="T19" fmla="*/ 27 h 440"/>
              <a:gd name="T20" fmla="*/ 74 w 347"/>
              <a:gd name="T21" fmla="*/ 27 h 440"/>
              <a:gd name="T22" fmla="*/ 66 w 347"/>
              <a:gd name="T23" fmla="*/ 34 h 440"/>
              <a:gd name="T24" fmla="*/ 66 w 347"/>
              <a:gd name="T25" fmla="*/ 159 h 440"/>
              <a:gd name="T26" fmla="*/ 7 w 347"/>
              <a:gd name="T27" fmla="*/ 159 h 440"/>
              <a:gd name="T28" fmla="*/ 0 w 347"/>
              <a:gd name="T29" fmla="*/ 167 h 440"/>
              <a:gd name="T30" fmla="*/ 0 w 347"/>
              <a:gd name="T31" fmla="*/ 300 h 440"/>
              <a:gd name="T32" fmla="*/ 2 w 347"/>
              <a:gd name="T33" fmla="*/ 305 h 440"/>
              <a:gd name="T34" fmla="*/ 66 w 347"/>
              <a:gd name="T35" fmla="*/ 369 h 440"/>
              <a:gd name="T36" fmla="*/ 66 w 347"/>
              <a:gd name="T37" fmla="*/ 433 h 440"/>
              <a:gd name="T38" fmla="*/ 74 w 347"/>
              <a:gd name="T39" fmla="*/ 440 h 440"/>
              <a:gd name="T40" fmla="*/ 273 w 347"/>
              <a:gd name="T41" fmla="*/ 440 h 440"/>
              <a:gd name="T42" fmla="*/ 281 w 347"/>
              <a:gd name="T43" fmla="*/ 433 h 440"/>
              <a:gd name="T44" fmla="*/ 281 w 347"/>
              <a:gd name="T45" fmla="*/ 364 h 440"/>
              <a:gd name="T46" fmla="*/ 345 w 347"/>
              <a:gd name="T47" fmla="*/ 305 h 440"/>
              <a:gd name="T48" fmla="*/ 347 w 347"/>
              <a:gd name="T49" fmla="*/ 300 h 440"/>
              <a:gd name="T50" fmla="*/ 347 w 347"/>
              <a:gd name="T51" fmla="*/ 100 h 440"/>
              <a:gd name="T52" fmla="*/ 340 w 347"/>
              <a:gd name="T53" fmla="*/ 93 h 440"/>
              <a:gd name="T54" fmla="*/ 332 w 347"/>
              <a:gd name="T55" fmla="*/ 296 h 440"/>
              <a:gd name="T56" fmla="*/ 268 w 347"/>
              <a:gd name="T57" fmla="*/ 355 h 440"/>
              <a:gd name="T58" fmla="*/ 266 w 347"/>
              <a:gd name="T59" fmla="*/ 361 h 440"/>
              <a:gd name="T60" fmla="*/ 266 w 347"/>
              <a:gd name="T61" fmla="*/ 425 h 440"/>
              <a:gd name="T62" fmla="*/ 81 w 347"/>
              <a:gd name="T63" fmla="*/ 425 h 440"/>
              <a:gd name="T64" fmla="*/ 81 w 347"/>
              <a:gd name="T65" fmla="*/ 366 h 440"/>
              <a:gd name="T66" fmla="*/ 79 w 347"/>
              <a:gd name="T67" fmla="*/ 361 h 440"/>
              <a:gd name="T68" fmla="*/ 15 w 347"/>
              <a:gd name="T69" fmla="*/ 297 h 440"/>
              <a:gd name="T70" fmla="*/ 15 w 347"/>
              <a:gd name="T71" fmla="*/ 174 h 440"/>
              <a:gd name="T72" fmla="*/ 66 w 347"/>
              <a:gd name="T73" fmla="*/ 174 h 440"/>
              <a:gd name="T74" fmla="*/ 66 w 347"/>
              <a:gd name="T75" fmla="*/ 233 h 440"/>
              <a:gd name="T76" fmla="*/ 81 w 347"/>
              <a:gd name="T77" fmla="*/ 233 h 440"/>
              <a:gd name="T78" fmla="*/ 81 w 347"/>
              <a:gd name="T79" fmla="*/ 167 h 440"/>
              <a:gd name="T80" fmla="*/ 81 w 347"/>
              <a:gd name="T81" fmla="*/ 41 h 440"/>
              <a:gd name="T82" fmla="*/ 133 w 347"/>
              <a:gd name="T83" fmla="*/ 41 h 440"/>
              <a:gd name="T84" fmla="*/ 133 w 347"/>
              <a:gd name="T85" fmla="*/ 233 h 440"/>
              <a:gd name="T86" fmla="*/ 148 w 347"/>
              <a:gd name="T87" fmla="*/ 233 h 440"/>
              <a:gd name="T88" fmla="*/ 148 w 347"/>
              <a:gd name="T89" fmla="*/ 34 h 440"/>
              <a:gd name="T90" fmla="*/ 148 w 347"/>
              <a:gd name="T91" fmla="*/ 15 h 440"/>
              <a:gd name="T92" fmla="*/ 199 w 347"/>
              <a:gd name="T93" fmla="*/ 15 h 440"/>
              <a:gd name="T94" fmla="*/ 199 w 347"/>
              <a:gd name="T95" fmla="*/ 34 h 440"/>
              <a:gd name="T96" fmla="*/ 199 w 347"/>
              <a:gd name="T97" fmla="*/ 233 h 440"/>
              <a:gd name="T98" fmla="*/ 214 w 347"/>
              <a:gd name="T99" fmla="*/ 233 h 440"/>
              <a:gd name="T100" fmla="*/ 214 w 347"/>
              <a:gd name="T101" fmla="*/ 41 h 440"/>
              <a:gd name="T102" fmla="*/ 266 w 347"/>
              <a:gd name="T103" fmla="*/ 41 h 440"/>
              <a:gd name="T104" fmla="*/ 266 w 347"/>
              <a:gd name="T105" fmla="*/ 100 h 440"/>
              <a:gd name="T106" fmla="*/ 266 w 347"/>
              <a:gd name="T107" fmla="*/ 233 h 440"/>
              <a:gd name="T108" fmla="*/ 281 w 347"/>
              <a:gd name="T109" fmla="*/ 233 h 440"/>
              <a:gd name="T110" fmla="*/ 281 w 347"/>
              <a:gd name="T111" fmla="*/ 108 h 440"/>
              <a:gd name="T112" fmla="*/ 332 w 347"/>
              <a:gd name="T113" fmla="*/ 108 h 440"/>
              <a:gd name="T114" fmla="*/ 332 w 347"/>
              <a:gd name="T115" fmla="*/ 296 h 4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347" h="440">
                <a:moveTo>
                  <a:pt x="340" y="93"/>
                </a:moveTo>
                <a:cubicBezTo>
                  <a:pt x="281" y="93"/>
                  <a:pt x="281" y="93"/>
                  <a:pt x="281" y="93"/>
                </a:cubicBezTo>
                <a:cubicBezTo>
                  <a:pt x="281" y="34"/>
                  <a:pt x="281" y="34"/>
                  <a:pt x="281" y="34"/>
                </a:cubicBezTo>
                <a:cubicBezTo>
                  <a:pt x="281" y="30"/>
                  <a:pt x="277" y="27"/>
                  <a:pt x="273" y="27"/>
                </a:cubicBezTo>
                <a:cubicBezTo>
                  <a:pt x="214" y="27"/>
                  <a:pt x="214" y="27"/>
                  <a:pt x="214" y="27"/>
                </a:cubicBezTo>
                <a:cubicBezTo>
                  <a:pt x="214" y="7"/>
                  <a:pt x="214" y="7"/>
                  <a:pt x="214" y="7"/>
                </a:cubicBezTo>
                <a:cubicBezTo>
                  <a:pt x="214" y="3"/>
                  <a:pt x="211" y="0"/>
                  <a:pt x="207" y="0"/>
                </a:cubicBezTo>
                <a:cubicBezTo>
                  <a:pt x="140" y="0"/>
                  <a:pt x="140" y="0"/>
                  <a:pt x="140" y="0"/>
                </a:cubicBezTo>
                <a:cubicBezTo>
                  <a:pt x="136" y="0"/>
                  <a:pt x="133" y="3"/>
                  <a:pt x="133" y="7"/>
                </a:cubicBezTo>
                <a:cubicBezTo>
                  <a:pt x="133" y="27"/>
                  <a:pt x="133" y="27"/>
                  <a:pt x="133" y="27"/>
                </a:cubicBezTo>
                <a:cubicBezTo>
                  <a:pt x="74" y="27"/>
                  <a:pt x="74" y="27"/>
                  <a:pt x="74" y="27"/>
                </a:cubicBezTo>
                <a:cubicBezTo>
                  <a:pt x="70" y="27"/>
                  <a:pt x="66" y="30"/>
                  <a:pt x="66" y="34"/>
                </a:cubicBezTo>
                <a:cubicBezTo>
                  <a:pt x="66" y="159"/>
                  <a:pt x="66" y="159"/>
                  <a:pt x="66" y="159"/>
                </a:cubicBezTo>
                <a:cubicBezTo>
                  <a:pt x="7" y="159"/>
                  <a:pt x="7" y="159"/>
                  <a:pt x="7" y="159"/>
                </a:cubicBezTo>
                <a:cubicBezTo>
                  <a:pt x="3" y="159"/>
                  <a:pt x="0" y="163"/>
                  <a:pt x="0" y="167"/>
                </a:cubicBezTo>
                <a:cubicBezTo>
                  <a:pt x="0" y="300"/>
                  <a:pt x="0" y="300"/>
                  <a:pt x="0" y="300"/>
                </a:cubicBezTo>
                <a:cubicBezTo>
                  <a:pt x="0" y="302"/>
                  <a:pt x="1" y="304"/>
                  <a:pt x="2" y="305"/>
                </a:cubicBezTo>
                <a:cubicBezTo>
                  <a:pt x="66" y="369"/>
                  <a:pt x="66" y="369"/>
                  <a:pt x="66" y="369"/>
                </a:cubicBezTo>
                <a:cubicBezTo>
                  <a:pt x="66" y="433"/>
                  <a:pt x="66" y="433"/>
                  <a:pt x="66" y="433"/>
                </a:cubicBezTo>
                <a:cubicBezTo>
                  <a:pt x="66" y="437"/>
                  <a:pt x="70" y="440"/>
                  <a:pt x="74" y="440"/>
                </a:cubicBezTo>
                <a:cubicBezTo>
                  <a:pt x="273" y="440"/>
                  <a:pt x="273" y="440"/>
                  <a:pt x="273" y="440"/>
                </a:cubicBezTo>
                <a:cubicBezTo>
                  <a:pt x="277" y="440"/>
                  <a:pt x="281" y="437"/>
                  <a:pt x="281" y="433"/>
                </a:cubicBezTo>
                <a:cubicBezTo>
                  <a:pt x="281" y="364"/>
                  <a:pt x="281" y="364"/>
                  <a:pt x="281" y="364"/>
                </a:cubicBezTo>
                <a:cubicBezTo>
                  <a:pt x="345" y="305"/>
                  <a:pt x="345" y="305"/>
                  <a:pt x="345" y="305"/>
                </a:cubicBezTo>
                <a:cubicBezTo>
                  <a:pt x="346" y="304"/>
                  <a:pt x="347" y="302"/>
                  <a:pt x="347" y="300"/>
                </a:cubicBezTo>
                <a:cubicBezTo>
                  <a:pt x="347" y="100"/>
                  <a:pt x="347" y="100"/>
                  <a:pt x="347" y="100"/>
                </a:cubicBezTo>
                <a:cubicBezTo>
                  <a:pt x="347" y="96"/>
                  <a:pt x="344" y="93"/>
                  <a:pt x="340" y="93"/>
                </a:cubicBezTo>
                <a:close/>
                <a:moveTo>
                  <a:pt x="332" y="296"/>
                </a:moveTo>
                <a:cubicBezTo>
                  <a:pt x="268" y="355"/>
                  <a:pt x="268" y="355"/>
                  <a:pt x="268" y="355"/>
                </a:cubicBezTo>
                <a:cubicBezTo>
                  <a:pt x="267" y="357"/>
                  <a:pt x="266" y="359"/>
                  <a:pt x="266" y="361"/>
                </a:cubicBezTo>
                <a:cubicBezTo>
                  <a:pt x="266" y="425"/>
                  <a:pt x="266" y="425"/>
                  <a:pt x="266" y="425"/>
                </a:cubicBezTo>
                <a:cubicBezTo>
                  <a:pt x="81" y="425"/>
                  <a:pt x="81" y="425"/>
                  <a:pt x="81" y="425"/>
                </a:cubicBezTo>
                <a:cubicBezTo>
                  <a:pt x="81" y="366"/>
                  <a:pt x="81" y="366"/>
                  <a:pt x="81" y="366"/>
                </a:cubicBezTo>
                <a:cubicBezTo>
                  <a:pt x="81" y="364"/>
                  <a:pt x="80" y="362"/>
                  <a:pt x="79" y="361"/>
                </a:cubicBezTo>
                <a:cubicBezTo>
                  <a:pt x="15" y="297"/>
                  <a:pt x="15" y="297"/>
                  <a:pt x="15" y="297"/>
                </a:cubicBezTo>
                <a:cubicBezTo>
                  <a:pt x="15" y="174"/>
                  <a:pt x="15" y="174"/>
                  <a:pt x="15" y="174"/>
                </a:cubicBezTo>
                <a:cubicBezTo>
                  <a:pt x="66" y="174"/>
                  <a:pt x="66" y="174"/>
                  <a:pt x="66" y="174"/>
                </a:cubicBezTo>
                <a:cubicBezTo>
                  <a:pt x="66" y="233"/>
                  <a:pt x="66" y="233"/>
                  <a:pt x="66" y="233"/>
                </a:cubicBezTo>
                <a:cubicBezTo>
                  <a:pt x="81" y="233"/>
                  <a:pt x="81" y="233"/>
                  <a:pt x="81" y="233"/>
                </a:cubicBezTo>
                <a:cubicBezTo>
                  <a:pt x="81" y="167"/>
                  <a:pt x="81" y="167"/>
                  <a:pt x="81" y="167"/>
                </a:cubicBezTo>
                <a:cubicBezTo>
                  <a:pt x="81" y="41"/>
                  <a:pt x="81" y="41"/>
                  <a:pt x="81" y="41"/>
                </a:cubicBezTo>
                <a:cubicBezTo>
                  <a:pt x="133" y="41"/>
                  <a:pt x="133" y="41"/>
                  <a:pt x="133" y="41"/>
                </a:cubicBezTo>
                <a:cubicBezTo>
                  <a:pt x="133" y="233"/>
                  <a:pt x="133" y="233"/>
                  <a:pt x="133" y="233"/>
                </a:cubicBezTo>
                <a:cubicBezTo>
                  <a:pt x="148" y="233"/>
                  <a:pt x="148" y="233"/>
                  <a:pt x="148" y="233"/>
                </a:cubicBezTo>
                <a:cubicBezTo>
                  <a:pt x="148" y="34"/>
                  <a:pt x="148" y="34"/>
                  <a:pt x="148" y="34"/>
                </a:cubicBezTo>
                <a:cubicBezTo>
                  <a:pt x="148" y="15"/>
                  <a:pt x="148" y="15"/>
                  <a:pt x="148" y="15"/>
                </a:cubicBezTo>
                <a:cubicBezTo>
                  <a:pt x="199" y="15"/>
                  <a:pt x="199" y="15"/>
                  <a:pt x="199" y="15"/>
                </a:cubicBezTo>
                <a:cubicBezTo>
                  <a:pt x="199" y="34"/>
                  <a:pt x="199" y="34"/>
                  <a:pt x="199" y="34"/>
                </a:cubicBezTo>
                <a:cubicBezTo>
                  <a:pt x="199" y="233"/>
                  <a:pt x="199" y="233"/>
                  <a:pt x="199" y="233"/>
                </a:cubicBezTo>
                <a:cubicBezTo>
                  <a:pt x="214" y="233"/>
                  <a:pt x="214" y="233"/>
                  <a:pt x="214" y="233"/>
                </a:cubicBezTo>
                <a:cubicBezTo>
                  <a:pt x="214" y="41"/>
                  <a:pt x="214" y="41"/>
                  <a:pt x="214" y="41"/>
                </a:cubicBezTo>
                <a:cubicBezTo>
                  <a:pt x="266" y="41"/>
                  <a:pt x="266" y="41"/>
                  <a:pt x="266" y="41"/>
                </a:cubicBezTo>
                <a:cubicBezTo>
                  <a:pt x="266" y="100"/>
                  <a:pt x="266" y="100"/>
                  <a:pt x="266" y="100"/>
                </a:cubicBezTo>
                <a:cubicBezTo>
                  <a:pt x="266" y="233"/>
                  <a:pt x="266" y="233"/>
                  <a:pt x="266" y="233"/>
                </a:cubicBezTo>
                <a:cubicBezTo>
                  <a:pt x="281" y="233"/>
                  <a:pt x="281" y="233"/>
                  <a:pt x="281" y="233"/>
                </a:cubicBezTo>
                <a:cubicBezTo>
                  <a:pt x="281" y="108"/>
                  <a:pt x="281" y="108"/>
                  <a:pt x="281" y="108"/>
                </a:cubicBezTo>
                <a:cubicBezTo>
                  <a:pt x="332" y="108"/>
                  <a:pt x="332" y="108"/>
                  <a:pt x="332" y="108"/>
                </a:cubicBezTo>
                <a:lnTo>
                  <a:pt x="332" y="296"/>
                </a:lnTo>
                <a:close/>
              </a:path>
            </a:pathLst>
          </a:custGeom>
          <a:solidFill>
            <a:srgbClr val="C00000">
              <a:alpha val="46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7" name="图片 6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9027" y="2128603"/>
            <a:ext cx="1876660" cy="1876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同侧圆角矩形 20"/>
          <p:cNvSpPr/>
          <p:nvPr/>
        </p:nvSpPr>
        <p:spPr>
          <a:xfrm>
            <a:off x="5827713" y="4976817"/>
            <a:ext cx="3024187" cy="1881187"/>
          </a:xfrm>
          <a:prstGeom prst="round2SameRect">
            <a:avLst/>
          </a:prstGeom>
          <a:solidFill>
            <a:srgbClr val="C00000">
              <a:alpha val="80000"/>
            </a:srgb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系统会自动记录学生和教师的出勤情况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Left Brace 12"/>
          <p:cNvSpPr/>
          <p:nvPr/>
        </p:nvSpPr>
        <p:spPr>
          <a:xfrm rot="16200000">
            <a:off x="7107238" y="1743076"/>
            <a:ext cx="311150" cy="6013451"/>
          </a:xfrm>
          <a:prstGeom prst="leftBrace">
            <a:avLst>
              <a:gd name="adj1" fmla="val 48265"/>
              <a:gd name="adj2" fmla="val 50000"/>
            </a:avLst>
          </a:prstGeom>
          <a:noFill/>
          <a:ln w="31750" cap="flat" cmpd="sng" algn="ctr">
            <a:solidFill>
              <a:schemeClr val="tx1">
                <a:lumMod val="85000"/>
                <a:lumOff val="15000"/>
              </a:schemeClr>
            </a:solidFill>
            <a:prstDash val="solid"/>
          </a:ln>
          <a:effectLst/>
        </p:spPr>
        <p:txBody>
          <a:bodyPr lIns="68571" tIns="34286" rIns="68571" bIns="34286" anchor="ctr"/>
          <a:lstStyle/>
          <a:p>
            <a:pPr algn="ctr" defTabSz="68516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kern="0" dirty="0">
              <a:solidFill>
                <a:srgbClr val="FFFFFF"/>
              </a:solidFill>
              <a:latin typeface="Segoe UI" panose="020B0502040204020203"/>
            </a:endParaRPr>
          </a:p>
        </p:txBody>
      </p:sp>
      <p:grpSp>
        <p:nvGrpSpPr>
          <p:cNvPr id="12" name="组合 11"/>
          <p:cNvGrpSpPr/>
          <p:nvPr/>
        </p:nvGrpSpPr>
        <p:grpSpPr bwMode="auto">
          <a:xfrm>
            <a:off x="6192840" y="1581150"/>
            <a:ext cx="2339975" cy="2413000"/>
            <a:chOff x="6162679" y="1754925"/>
            <a:chExt cx="2339975" cy="2412263"/>
          </a:xfrm>
        </p:grpSpPr>
        <p:sp>
          <p:nvSpPr>
            <p:cNvPr id="19" name="矩形 18"/>
            <p:cNvSpPr/>
            <p:nvPr/>
          </p:nvSpPr>
          <p:spPr>
            <a:xfrm>
              <a:off x="6162679" y="1827928"/>
              <a:ext cx="2339975" cy="2339260"/>
            </a:xfrm>
            <a:prstGeom prst="round2DiagRect">
              <a:avLst/>
            </a:prstGeom>
            <a:ln>
              <a:noFill/>
            </a:ln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defRPr/>
              </a:pPr>
              <a:endPara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defRPr/>
              </a:pPr>
              <a:r>
                <a:rPr lang="zh-CN" altLang="en-US" sz="2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学生考勤</a:t>
              </a:r>
              <a:endParaRPr lang="zh-CN" altLang="en-US" sz="2800" dirty="0">
                <a:solidFill>
                  <a:schemeClr val="bg1"/>
                </a:solidFill>
              </a:endParaRPr>
            </a:p>
          </p:txBody>
        </p:sp>
        <p:pic>
          <p:nvPicPr>
            <p:cNvPr id="23" name="图片 22"/>
            <p:cNvPicPr>
              <a:picLocks noChangeAspect="1"/>
            </p:cNvPicPr>
            <p:nvPr/>
          </p:nvPicPr>
          <p:blipFill>
            <a:blip r:embed="rId3" cstate="print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41479" y="1754925"/>
              <a:ext cx="1610788" cy="1610788"/>
            </a:xfrm>
            <a:prstGeom prst="round2DiagRect">
              <a:avLst/>
            </a:prstGeom>
            <a:ln>
              <a:noFill/>
            </a:ln>
          </p:spPr>
        </p:pic>
      </p:grpSp>
      <p:grpSp>
        <p:nvGrpSpPr>
          <p:cNvPr id="13" name="组合 12"/>
          <p:cNvGrpSpPr/>
          <p:nvPr/>
        </p:nvGrpSpPr>
        <p:grpSpPr bwMode="auto">
          <a:xfrm>
            <a:off x="8786813" y="1654179"/>
            <a:ext cx="2338387" cy="2339975"/>
            <a:chOff x="8756654" y="1827213"/>
            <a:chExt cx="2338388" cy="2339975"/>
          </a:xfrm>
        </p:grpSpPr>
        <p:sp>
          <p:nvSpPr>
            <p:cNvPr id="20" name="对角圆角矩形 19"/>
            <p:cNvSpPr/>
            <p:nvPr/>
          </p:nvSpPr>
          <p:spPr>
            <a:xfrm>
              <a:off x="8756654" y="1827213"/>
              <a:ext cx="2338388" cy="2339975"/>
            </a:xfrm>
            <a:prstGeom prst="round2DiagRect">
              <a:avLst/>
            </a:prstGeom>
            <a:ln>
              <a:noFill/>
            </a:ln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defRPr/>
              </a:pPr>
              <a:endPara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defRPr/>
              </a:pPr>
              <a:r>
                <a:rPr lang="zh-CN" altLang="en-US" sz="2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教师考勤</a:t>
              </a:r>
              <a:endParaRPr lang="zh-CN" alt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24" name="Freeform 34"/>
            <p:cNvSpPr/>
            <p:nvPr/>
          </p:nvSpPr>
          <p:spPr>
            <a:xfrm flipH="1">
              <a:off x="9818691" y="2297113"/>
              <a:ext cx="900113" cy="682625"/>
            </a:xfrm>
            <a:custGeom>
              <a:avLst/>
              <a:gdLst/>
              <a:ahLst/>
              <a:cxnLst/>
              <a:rect l="l" t="t" r="r" b="b"/>
              <a:pathLst>
                <a:path w="852601" h="862013">
                  <a:moveTo>
                    <a:pt x="339688" y="551599"/>
                  </a:moveTo>
                  <a:cubicBezTo>
                    <a:pt x="336200" y="550660"/>
                    <a:pt x="332712" y="552270"/>
                    <a:pt x="329224" y="555624"/>
                  </a:cubicBezTo>
                  <a:lnTo>
                    <a:pt x="318760" y="571723"/>
                  </a:lnTo>
                  <a:cubicBezTo>
                    <a:pt x="317687" y="576955"/>
                    <a:pt x="320907" y="582723"/>
                    <a:pt x="322785" y="587017"/>
                  </a:cubicBezTo>
                  <a:cubicBezTo>
                    <a:pt x="324663" y="591310"/>
                    <a:pt x="331370" y="593322"/>
                    <a:pt x="330029" y="597481"/>
                  </a:cubicBezTo>
                  <a:cubicBezTo>
                    <a:pt x="328687" y="601641"/>
                    <a:pt x="318894" y="606739"/>
                    <a:pt x="314735" y="611971"/>
                  </a:cubicBezTo>
                  <a:cubicBezTo>
                    <a:pt x="310576" y="617202"/>
                    <a:pt x="308563" y="620288"/>
                    <a:pt x="303465" y="629679"/>
                  </a:cubicBezTo>
                  <a:cubicBezTo>
                    <a:pt x="298368" y="639070"/>
                    <a:pt x="292062" y="654230"/>
                    <a:pt x="284147" y="668317"/>
                  </a:cubicBezTo>
                  <a:cubicBezTo>
                    <a:pt x="276232" y="682403"/>
                    <a:pt x="261340" y="698637"/>
                    <a:pt x="255974" y="714199"/>
                  </a:cubicBezTo>
                  <a:cubicBezTo>
                    <a:pt x="250607" y="729762"/>
                    <a:pt x="252754" y="745727"/>
                    <a:pt x="251949" y="761691"/>
                  </a:cubicBezTo>
                  <a:cubicBezTo>
                    <a:pt x="251144" y="777656"/>
                    <a:pt x="252351" y="796036"/>
                    <a:pt x="251143" y="809989"/>
                  </a:cubicBezTo>
                  <a:cubicBezTo>
                    <a:pt x="249937" y="823941"/>
                    <a:pt x="245778" y="837357"/>
                    <a:pt x="244705" y="845406"/>
                  </a:cubicBezTo>
                  <a:cubicBezTo>
                    <a:pt x="243631" y="853456"/>
                    <a:pt x="243095" y="855603"/>
                    <a:pt x="244705" y="858286"/>
                  </a:cubicBezTo>
                  <a:cubicBezTo>
                    <a:pt x="245509" y="859627"/>
                    <a:pt x="245945" y="860298"/>
                    <a:pt x="247169" y="860701"/>
                  </a:cubicBezTo>
                  <a:lnTo>
                    <a:pt x="254364" y="861506"/>
                  </a:lnTo>
                  <a:cubicBezTo>
                    <a:pt x="262279" y="862042"/>
                    <a:pt x="277305" y="862310"/>
                    <a:pt x="292196" y="861506"/>
                  </a:cubicBezTo>
                  <a:cubicBezTo>
                    <a:pt x="307088" y="860701"/>
                    <a:pt x="333115" y="857749"/>
                    <a:pt x="343713" y="856676"/>
                  </a:cubicBezTo>
                  <a:cubicBezTo>
                    <a:pt x="343747" y="856684"/>
                    <a:pt x="352708" y="858681"/>
                    <a:pt x="355787" y="855066"/>
                  </a:cubicBezTo>
                  <a:cubicBezTo>
                    <a:pt x="358873" y="851443"/>
                    <a:pt x="361288" y="845675"/>
                    <a:pt x="362227" y="834943"/>
                  </a:cubicBezTo>
                  <a:cubicBezTo>
                    <a:pt x="363166" y="824210"/>
                    <a:pt x="363568" y="808110"/>
                    <a:pt x="361422" y="790670"/>
                  </a:cubicBezTo>
                  <a:cubicBezTo>
                    <a:pt x="359275" y="773229"/>
                    <a:pt x="352299" y="754313"/>
                    <a:pt x="349348" y="730298"/>
                  </a:cubicBezTo>
                  <a:cubicBezTo>
                    <a:pt x="346396" y="706284"/>
                    <a:pt x="344786" y="666439"/>
                    <a:pt x="343713" y="646584"/>
                  </a:cubicBezTo>
                  <a:cubicBezTo>
                    <a:pt x="342640" y="626728"/>
                    <a:pt x="342505" y="619886"/>
                    <a:pt x="342908" y="611166"/>
                  </a:cubicBezTo>
                  <a:cubicBezTo>
                    <a:pt x="343310" y="602446"/>
                    <a:pt x="343713" y="600299"/>
                    <a:pt x="346128" y="594262"/>
                  </a:cubicBezTo>
                  <a:cubicBezTo>
                    <a:pt x="348543" y="588224"/>
                    <a:pt x="356727" y="580443"/>
                    <a:pt x="357397" y="574942"/>
                  </a:cubicBezTo>
                  <a:cubicBezTo>
                    <a:pt x="358068" y="569442"/>
                    <a:pt x="353104" y="565149"/>
                    <a:pt x="350153" y="561258"/>
                  </a:cubicBezTo>
                  <a:close/>
                  <a:moveTo>
                    <a:pt x="287206" y="507649"/>
                  </a:moveTo>
                  <a:cubicBezTo>
                    <a:pt x="299226" y="561742"/>
                    <a:pt x="284201" y="574621"/>
                    <a:pt x="274326" y="617123"/>
                  </a:cubicBezTo>
                  <a:cubicBezTo>
                    <a:pt x="272445" y="626330"/>
                    <a:pt x="270907" y="639718"/>
                    <a:pt x="269556" y="655910"/>
                  </a:cubicBezTo>
                  <a:cubicBezTo>
                    <a:pt x="284442" y="632717"/>
                    <a:pt x="299146" y="601494"/>
                    <a:pt x="316184" y="596515"/>
                  </a:cubicBezTo>
                  <a:cubicBezTo>
                    <a:pt x="314038" y="589217"/>
                    <a:pt x="305451" y="583528"/>
                    <a:pt x="306524" y="574621"/>
                  </a:cubicBezTo>
                  <a:cubicBezTo>
                    <a:pt x="307147" y="563679"/>
                    <a:pt x="314405" y="554950"/>
                    <a:pt x="319949" y="545622"/>
                  </a:cubicBezTo>
                  <a:cubicBezTo>
                    <a:pt x="307786" y="539695"/>
                    <a:pt x="298568" y="525281"/>
                    <a:pt x="287206" y="507649"/>
                  </a:cubicBezTo>
                  <a:close/>
                  <a:moveTo>
                    <a:pt x="264023" y="488330"/>
                  </a:moveTo>
                  <a:cubicBezTo>
                    <a:pt x="251143" y="497345"/>
                    <a:pt x="249856" y="517952"/>
                    <a:pt x="240841" y="523104"/>
                  </a:cubicBezTo>
                  <a:cubicBezTo>
                    <a:pt x="177304" y="542852"/>
                    <a:pt x="103463" y="578055"/>
                    <a:pt x="46365" y="613259"/>
                  </a:cubicBezTo>
                  <a:cubicBezTo>
                    <a:pt x="17601" y="630002"/>
                    <a:pt x="12021" y="649320"/>
                    <a:pt x="6440" y="682806"/>
                  </a:cubicBezTo>
                  <a:lnTo>
                    <a:pt x="0" y="793568"/>
                  </a:lnTo>
                  <a:cubicBezTo>
                    <a:pt x="60532" y="849807"/>
                    <a:pt x="154551" y="840362"/>
                    <a:pt x="230537" y="859252"/>
                  </a:cubicBezTo>
                  <a:cubicBezTo>
                    <a:pt x="242128" y="755359"/>
                    <a:pt x="233113" y="597374"/>
                    <a:pt x="265311" y="542422"/>
                  </a:cubicBezTo>
                  <a:close/>
                  <a:moveTo>
                    <a:pt x="473953" y="438101"/>
                  </a:moveTo>
                  <a:cubicBezTo>
                    <a:pt x="449999" y="476765"/>
                    <a:pt x="395188" y="525303"/>
                    <a:pt x="351750" y="542487"/>
                  </a:cubicBezTo>
                  <a:cubicBezTo>
                    <a:pt x="364570" y="553524"/>
                    <a:pt x="369815" y="566569"/>
                    <a:pt x="371564" y="577519"/>
                  </a:cubicBezTo>
                  <a:cubicBezTo>
                    <a:pt x="371510" y="588305"/>
                    <a:pt x="363407" y="591042"/>
                    <a:pt x="359329" y="597803"/>
                  </a:cubicBezTo>
                  <a:cubicBezTo>
                    <a:pt x="364928" y="652187"/>
                    <a:pt x="355161" y="701683"/>
                    <a:pt x="373271" y="759858"/>
                  </a:cubicBezTo>
                  <a:cubicBezTo>
                    <a:pt x="382583" y="726860"/>
                    <a:pt x="394118" y="694072"/>
                    <a:pt x="406981" y="659624"/>
                  </a:cubicBezTo>
                  <a:cubicBezTo>
                    <a:pt x="434458" y="598661"/>
                    <a:pt x="476100" y="510653"/>
                    <a:pt x="473953" y="438101"/>
                  </a:cubicBezTo>
                  <a:close/>
                  <a:moveTo>
                    <a:pt x="444331" y="425221"/>
                  </a:moveTo>
                  <a:cubicBezTo>
                    <a:pt x="417365" y="457420"/>
                    <a:pt x="365446" y="490423"/>
                    <a:pt x="342908" y="490423"/>
                  </a:cubicBezTo>
                  <a:cubicBezTo>
                    <a:pt x="312722" y="489752"/>
                    <a:pt x="309100" y="473787"/>
                    <a:pt x="292196" y="465469"/>
                  </a:cubicBezTo>
                  <a:cubicBezTo>
                    <a:pt x="308026" y="468152"/>
                    <a:pt x="323455" y="474056"/>
                    <a:pt x="339687" y="473519"/>
                  </a:cubicBezTo>
                  <a:cubicBezTo>
                    <a:pt x="376180" y="473116"/>
                    <a:pt x="416695" y="446955"/>
                    <a:pt x="444331" y="425221"/>
                  </a:cubicBezTo>
                  <a:close/>
                  <a:moveTo>
                    <a:pt x="488121" y="409767"/>
                  </a:moveTo>
                  <a:cubicBezTo>
                    <a:pt x="533198" y="465576"/>
                    <a:pt x="410846" y="692681"/>
                    <a:pt x="376072" y="855388"/>
                  </a:cubicBezTo>
                  <a:cubicBezTo>
                    <a:pt x="489409" y="838216"/>
                    <a:pt x="600169" y="850665"/>
                    <a:pt x="716082" y="803871"/>
                  </a:cubicBezTo>
                  <a:cubicBezTo>
                    <a:pt x="761588" y="800437"/>
                    <a:pt x="808382" y="816321"/>
                    <a:pt x="852601" y="793568"/>
                  </a:cubicBezTo>
                  <a:cubicBezTo>
                    <a:pt x="845303" y="743338"/>
                    <a:pt x="867627" y="646745"/>
                    <a:pt x="772750" y="588788"/>
                  </a:cubicBezTo>
                  <a:cubicBezTo>
                    <a:pt x="729391" y="552726"/>
                    <a:pt x="648681" y="519241"/>
                    <a:pt x="565395" y="492193"/>
                  </a:cubicBezTo>
                  <a:cubicBezTo>
                    <a:pt x="534486" y="468582"/>
                    <a:pt x="515167" y="433379"/>
                    <a:pt x="488121" y="409767"/>
                  </a:cubicBezTo>
                  <a:close/>
                  <a:moveTo>
                    <a:pt x="314467" y="207"/>
                  </a:moveTo>
                  <a:cubicBezTo>
                    <a:pt x="302302" y="922"/>
                    <a:pt x="297652" y="4142"/>
                    <a:pt x="285488" y="8794"/>
                  </a:cubicBezTo>
                  <a:cubicBezTo>
                    <a:pt x="273325" y="13444"/>
                    <a:pt x="253826" y="20241"/>
                    <a:pt x="241485" y="28112"/>
                  </a:cubicBezTo>
                  <a:cubicBezTo>
                    <a:pt x="229142" y="35983"/>
                    <a:pt x="220377" y="43853"/>
                    <a:pt x="211433" y="56017"/>
                  </a:cubicBezTo>
                  <a:cubicBezTo>
                    <a:pt x="202489" y="68180"/>
                    <a:pt x="193724" y="87320"/>
                    <a:pt x="187821" y="101095"/>
                  </a:cubicBezTo>
                  <a:cubicBezTo>
                    <a:pt x="181919" y="114868"/>
                    <a:pt x="176194" y="121665"/>
                    <a:pt x="176015" y="138658"/>
                  </a:cubicBezTo>
                  <a:cubicBezTo>
                    <a:pt x="175837" y="155652"/>
                    <a:pt x="182813" y="191249"/>
                    <a:pt x="186748" y="203055"/>
                  </a:cubicBezTo>
                  <a:lnTo>
                    <a:pt x="187520" y="204007"/>
                  </a:lnTo>
                  <a:lnTo>
                    <a:pt x="191027" y="223887"/>
                  </a:lnTo>
                  <a:cubicBezTo>
                    <a:pt x="185407" y="222374"/>
                    <a:pt x="182724" y="232570"/>
                    <a:pt x="184333" y="241693"/>
                  </a:cubicBezTo>
                  <a:cubicBezTo>
                    <a:pt x="185943" y="250815"/>
                    <a:pt x="196139" y="265841"/>
                    <a:pt x="198822" y="277111"/>
                  </a:cubicBezTo>
                  <a:cubicBezTo>
                    <a:pt x="201505" y="288380"/>
                    <a:pt x="200298" y="299113"/>
                    <a:pt x="200432" y="309308"/>
                  </a:cubicBezTo>
                  <a:cubicBezTo>
                    <a:pt x="200566" y="319505"/>
                    <a:pt x="198285" y="331579"/>
                    <a:pt x="199627" y="338286"/>
                  </a:cubicBezTo>
                  <a:cubicBezTo>
                    <a:pt x="200969" y="344995"/>
                    <a:pt x="205128" y="346739"/>
                    <a:pt x="208482" y="349556"/>
                  </a:cubicBezTo>
                  <a:cubicBezTo>
                    <a:pt x="211836" y="352373"/>
                    <a:pt x="218275" y="343385"/>
                    <a:pt x="219751" y="355191"/>
                  </a:cubicBezTo>
                  <a:cubicBezTo>
                    <a:pt x="221227" y="366997"/>
                    <a:pt x="229008" y="395036"/>
                    <a:pt x="236655" y="410733"/>
                  </a:cubicBezTo>
                  <a:cubicBezTo>
                    <a:pt x="244301" y="426429"/>
                    <a:pt x="259999" y="439845"/>
                    <a:pt x="265633" y="449370"/>
                  </a:cubicBezTo>
                  <a:cubicBezTo>
                    <a:pt x="271268" y="458895"/>
                    <a:pt x="266438" y="460372"/>
                    <a:pt x="270463" y="467884"/>
                  </a:cubicBezTo>
                  <a:cubicBezTo>
                    <a:pt x="274487" y="475397"/>
                    <a:pt x="281330" y="484118"/>
                    <a:pt x="289781" y="494447"/>
                  </a:cubicBezTo>
                  <a:cubicBezTo>
                    <a:pt x="298233" y="504778"/>
                    <a:pt x="311246" y="524097"/>
                    <a:pt x="321175" y="529866"/>
                  </a:cubicBezTo>
                  <a:cubicBezTo>
                    <a:pt x="331102" y="535634"/>
                    <a:pt x="333383" y="536305"/>
                    <a:pt x="349348" y="529061"/>
                  </a:cubicBezTo>
                  <a:cubicBezTo>
                    <a:pt x="365312" y="521816"/>
                    <a:pt x="399657" y="499680"/>
                    <a:pt x="416963" y="486398"/>
                  </a:cubicBezTo>
                  <a:cubicBezTo>
                    <a:pt x="434270" y="473116"/>
                    <a:pt x="444331" y="459298"/>
                    <a:pt x="453186" y="449370"/>
                  </a:cubicBezTo>
                  <a:cubicBezTo>
                    <a:pt x="462041" y="439443"/>
                    <a:pt x="466601" y="434746"/>
                    <a:pt x="470089" y="426831"/>
                  </a:cubicBezTo>
                  <a:cubicBezTo>
                    <a:pt x="473577" y="418917"/>
                    <a:pt x="471968" y="409526"/>
                    <a:pt x="474115" y="401878"/>
                  </a:cubicBezTo>
                  <a:cubicBezTo>
                    <a:pt x="476261" y="394231"/>
                    <a:pt x="480688" y="390341"/>
                    <a:pt x="482969" y="380949"/>
                  </a:cubicBezTo>
                  <a:cubicBezTo>
                    <a:pt x="485249" y="371558"/>
                    <a:pt x="484847" y="352373"/>
                    <a:pt x="487799" y="345532"/>
                  </a:cubicBezTo>
                  <a:cubicBezTo>
                    <a:pt x="490750" y="338689"/>
                    <a:pt x="496788" y="343787"/>
                    <a:pt x="500678" y="339897"/>
                  </a:cubicBezTo>
                  <a:cubicBezTo>
                    <a:pt x="504569" y="336006"/>
                    <a:pt x="508996" y="331177"/>
                    <a:pt x="511142" y="322188"/>
                  </a:cubicBezTo>
                  <a:cubicBezTo>
                    <a:pt x="513289" y="313199"/>
                    <a:pt x="511947" y="299515"/>
                    <a:pt x="513557" y="285965"/>
                  </a:cubicBezTo>
                  <a:cubicBezTo>
                    <a:pt x="515167" y="272415"/>
                    <a:pt x="520131" y="252425"/>
                    <a:pt x="520801" y="240888"/>
                  </a:cubicBezTo>
                  <a:cubicBezTo>
                    <a:pt x="521473" y="229350"/>
                    <a:pt x="520131" y="222508"/>
                    <a:pt x="517582" y="216739"/>
                  </a:cubicBezTo>
                  <a:lnTo>
                    <a:pt x="505508" y="206274"/>
                  </a:lnTo>
                  <a:cubicBezTo>
                    <a:pt x="501482" y="205872"/>
                    <a:pt x="496788" y="209897"/>
                    <a:pt x="493433" y="214324"/>
                  </a:cubicBezTo>
                  <a:cubicBezTo>
                    <a:pt x="490893" y="217677"/>
                    <a:pt x="489661" y="229032"/>
                    <a:pt x="487525" y="232413"/>
                  </a:cubicBezTo>
                  <a:lnTo>
                    <a:pt x="486770" y="223363"/>
                  </a:lnTo>
                  <a:lnTo>
                    <a:pt x="488165" y="195462"/>
                  </a:lnTo>
                  <a:lnTo>
                    <a:pt x="490482" y="198762"/>
                  </a:lnTo>
                  <a:cubicBezTo>
                    <a:pt x="492986" y="200550"/>
                    <a:pt x="494238" y="195185"/>
                    <a:pt x="496921" y="194469"/>
                  </a:cubicBezTo>
                  <a:cubicBezTo>
                    <a:pt x="499604" y="193754"/>
                    <a:pt x="503002" y="193217"/>
                    <a:pt x="506581" y="194469"/>
                  </a:cubicBezTo>
                  <a:cubicBezTo>
                    <a:pt x="510158" y="195721"/>
                    <a:pt x="516419" y="202876"/>
                    <a:pt x="518386" y="201981"/>
                  </a:cubicBezTo>
                  <a:cubicBezTo>
                    <a:pt x="519370" y="201534"/>
                    <a:pt x="519370" y="200774"/>
                    <a:pt x="519124" y="198896"/>
                  </a:cubicBezTo>
                  <a:lnTo>
                    <a:pt x="518386" y="189102"/>
                  </a:lnTo>
                  <a:cubicBezTo>
                    <a:pt x="518391" y="189053"/>
                    <a:pt x="521603" y="159753"/>
                    <a:pt x="518386" y="142952"/>
                  </a:cubicBezTo>
                  <a:cubicBezTo>
                    <a:pt x="515167" y="126137"/>
                    <a:pt x="506760" y="103778"/>
                    <a:pt x="499068" y="88215"/>
                  </a:cubicBezTo>
                  <a:cubicBezTo>
                    <a:pt x="491376" y="72652"/>
                    <a:pt x="479213" y="57627"/>
                    <a:pt x="472236" y="49577"/>
                  </a:cubicBezTo>
                  <a:cubicBezTo>
                    <a:pt x="465260" y="41528"/>
                    <a:pt x="466154" y="44211"/>
                    <a:pt x="457210" y="39918"/>
                  </a:cubicBezTo>
                  <a:cubicBezTo>
                    <a:pt x="448266" y="35625"/>
                    <a:pt x="435030" y="29722"/>
                    <a:pt x="418572" y="23818"/>
                  </a:cubicBezTo>
                  <a:cubicBezTo>
                    <a:pt x="402117" y="17916"/>
                    <a:pt x="375821" y="8435"/>
                    <a:pt x="358470" y="4500"/>
                  </a:cubicBezTo>
                  <a:cubicBezTo>
                    <a:pt x="341118" y="564"/>
                    <a:pt x="326630" y="-509"/>
                    <a:pt x="314467" y="207"/>
                  </a:cubicBezTo>
                  <a:close/>
                </a:path>
              </a:pathLst>
            </a:custGeom>
            <a:solidFill>
              <a:srgbClr val="FFFFFF"/>
            </a:solidFill>
            <a:ln w="25400" cap="flat" cmpd="sng" algn="ctr">
              <a:noFill/>
              <a:prstDash val="solid"/>
            </a:ln>
            <a:effectLst/>
          </p:spPr>
          <p:txBody>
            <a:bodyPr lIns="68586" tIns="34294" rIns="68586" bIns="34294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400" kern="0">
                <a:solidFill>
                  <a:srgbClr val="FFFFFF"/>
                </a:solidFill>
                <a:latin typeface="Segoe UI" panose="020B0502040204020203"/>
              </a:endParaRPr>
            </a:p>
          </p:txBody>
        </p:sp>
        <p:grpSp>
          <p:nvGrpSpPr>
            <p:cNvPr id="25" name="Group 35"/>
            <p:cNvGrpSpPr/>
            <p:nvPr/>
          </p:nvGrpSpPr>
          <p:grpSpPr>
            <a:xfrm>
              <a:off x="9184840" y="2349071"/>
              <a:ext cx="923991" cy="719567"/>
              <a:chOff x="768804" y="653779"/>
              <a:chExt cx="2917372" cy="3029243"/>
            </a:xfrm>
            <a:solidFill>
              <a:srgbClr val="FFFFFF"/>
            </a:solidFill>
          </p:grpSpPr>
          <p:sp>
            <p:nvSpPr>
              <p:cNvPr id="26" name="Freeform 36"/>
              <p:cNvSpPr/>
              <p:nvPr/>
            </p:nvSpPr>
            <p:spPr>
              <a:xfrm>
                <a:off x="1782364" y="653779"/>
                <a:ext cx="1903812" cy="2396971"/>
              </a:xfrm>
              <a:custGeom>
                <a:avLst/>
                <a:gdLst/>
                <a:ahLst/>
                <a:cxnLst/>
                <a:rect l="l" t="t" r="r" b="b"/>
                <a:pathLst>
                  <a:path w="1903810" h="2396969">
                    <a:moveTo>
                      <a:pt x="875983" y="2104947"/>
                    </a:moveTo>
                    <a:cubicBezTo>
                      <a:pt x="889891" y="2104947"/>
                      <a:pt x="901166" y="2116222"/>
                      <a:pt x="901166" y="2130130"/>
                    </a:cubicBezTo>
                    <a:cubicBezTo>
                      <a:pt x="901166" y="2144038"/>
                      <a:pt x="889891" y="2155313"/>
                      <a:pt x="875983" y="2155313"/>
                    </a:cubicBezTo>
                    <a:cubicBezTo>
                      <a:pt x="862075" y="2155313"/>
                      <a:pt x="850800" y="2144038"/>
                      <a:pt x="850800" y="2130130"/>
                    </a:cubicBezTo>
                    <a:cubicBezTo>
                      <a:pt x="850800" y="2116222"/>
                      <a:pt x="862075" y="2104947"/>
                      <a:pt x="875983" y="2104947"/>
                    </a:cubicBezTo>
                    <a:close/>
                    <a:moveTo>
                      <a:pt x="880046" y="2093475"/>
                    </a:moveTo>
                    <a:cubicBezTo>
                      <a:pt x="857729" y="2093475"/>
                      <a:pt x="839638" y="2111567"/>
                      <a:pt x="839638" y="2133884"/>
                    </a:cubicBezTo>
                    <a:cubicBezTo>
                      <a:pt x="839638" y="2156201"/>
                      <a:pt x="857729" y="2174292"/>
                      <a:pt x="880046" y="2174292"/>
                    </a:cubicBezTo>
                    <a:cubicBezTo>
                      <a:pt x="902363" y="2174292"/>
                      <a:pt x="920454" y="2156201"/>
                      <a:pt x="920454" y="2133884"/>
                    </a:cubicBezTo>
                    <a:cubicBezTo>
                      <a:pt x="920454" y="2111567"/>
                      <a:pt x="902363" y="2093475"/>
                      <a:pt x="880046" y="2093475"/>
                    </a:cubicBezTo>
                    <a:close/>
                    <a:moveTo>
                      <a:pt x="646048" y="1585312"/>
                    </a:moveTo>
                    <a:cubicBezTo>
                      <a:pt x="765009" y="1656689"/>
                      <a:pt x="940052" y="1692378"/>
                      <a:pt x="1125292" y="1592960"/>
                    </a:cubicBezTo>
                    <a:lnTo>
                      <a:pt x="1089604" y="1671984"/>
                    </a:lnTo>
                    <a:lnTo>
                      <a:pt x="880572" y="1977885"/>
                    </a:lnTo>
                    <a:lnTo>
                      <a:pt x="671539" y="1661787"/>
                    </a:lnTo>
                    <a:close/>
                    <a:moveTo>
                      <a:pt x="603689" y="1487934"/>
                    </a:moveTo>
                    <a:lnTo>
                      <a:pt x="649453" y="1671984"/>
                    </a:lnTo>
                    <a:lnTo>
                      <a:pt x="876153" y="2015613"/>
                    </a:lnTo>
                    <a:lnTo>
                      <a:pt x="1116919" y="1680142"/>
                    </a:lnTo>
                    <a:lnTo>
                      <a:pt x="1174385" y="1492522"/>
                    </a:lnTo>
                    <a:cubicBezTo>
                      <a:pt x="1346014" y="1544186"/>
                      <a:pt x="1669770" y="1575455"/>
                      <a:pt x="1689273" y="1647512"/>
                    </a:cubicBezTo>
                    <a:cubicBezTo>
                      <a:pt x="1772488" y="1775311"/>
                      <a:pt x="1832298" y="2041784"/>
                      <a:pt x="1903810" y="2238920"/>
                    </a:cubicBezTo>
                    <a:lnTo>
                      <a:pt x="1751992" y="2396969"/>
                    </a:lnTo>
                    <a:cubicBezTo>
                      <a:pt x="1764994" y="2254215"/>
                      <a:pt x="1760614" y="2187427"/>
                      <a:pt x="1633192" y="2060988"/>
                    </a:cubicBezTo>
                    <a:cubicBezTo>
                      <a:pt x="1717025" y="2173111"/>
                      <a:pt x="1717957" y="2270617"/>
                      <a:pt x="1699470" y="2347922"/>
                    </a:cubicBezTo>
                    <a:lnTo>
                      <a:pt x="706039" y="2148250"/>
                    </a:lnTo>
                    <a:lnTo>
                      <a:pt x="621917" y="1799013"/>
                    </a:lnTo>
                    <a:lnTo>
                      <a:pt x="0" y="1711727"/>
                    </a:lnTo>
                    <a:cubicBezTo>
                      <a:pt x="11777" y="1679146"/>
                      <a:pt x="23746" y="1654081"/>
                      <a:pt x="36004" y="1639355"/>
                    </a:cubicBezTo>
                    <a:cubicBezTo>
                      <a:pt x="95815" y="1556422"/>
                      <a:pt x="422958" y="1534159"/>
                      <a:pt x="603689" y="1487934"/>
                    </a:cubicBezTo>
                    <a:close/>
                    <a:moveTo>
                      <a:pt x="1093852" y="1236076"/>
                    </a:moveTo>
                    <a:cubicBezTo>
                      <a:pt x="1060430" y="1451340"/>
                      <a:pt x="1080115" y="1462245"/>
                      <a:pt x="1109572" y="1556848"/>
                    </a:cubicBezTo>
                    <a:cubicBezTo>
                      <a:pt x="940477" y="1638421"/>
                      <a:pt x="845733" y="1613779"/>
                      <a:pt x="668141" y="1557697"/>
                    </a:cubicBezTo>
                    <a:cubicBezTo>
                      <a:pt x="710060" y="1425706"/>
                      <a:pt x="699297" y="1349373"/>
                      <a:pt x="671539" y="1254770"/>
                    </a:cubicBezTo>
                    <a:lnTo>
                      <a:pt x="711794" y="1275405"/>
                    </a:lnTo>
                    <a:cubicBezTo>
                      <a:pt x="732903" y="1290967"/>
                      <a:pt x="756166" y="1307340"/>
                      <a:pt x="767954" y="1315515"/>
                    </a:cubicBezTo>
                    <a:cubicBezTo>
                      <a:pt x="792560" y="1332581"/>
                      <a:pt x="796926" y="1335756"/>
                      <a:pt x="815579" y="1341709"/>
                    </a:cubicBezTo>
                    <a:cubicBezTo>
                      <a:pt x="834232" y="1347662"/>
                      <a:pt x="859632" y="1351234"/>
                      <a:pt x="879873" y="1351234"/>
                    </a:cubicBezTo>
                    <a:cubicBezTo>
                      <a:pt x="900114" y="1351234"/>
                      <a:pt x="917179" y="1349250"/>
                      <a:pt x="937023" y="1341709"/>
                    </a:cubicBezTo>
                    <a:cubicBezTo>
                      <a:pt x="956867" y="1334168"/>
                      <a:pt x="975123" y="1323056"/>
                      <a:pt x="998935" y="1305990"/>
                    </a:cubicBezTo>
                    <a:cubicBezTo>
                      <a:pt x="1011371" y="1297077"/>
                      <a:pt x="1032143" y="1281237"/>
                      <a:pt x="1049513" y="1267076"/>
                    </a:cubicBezTo>
                    <a:cubicBezTo>
                      <a:pt x="1063614" y="1258021"/>
                      <a:pt x="1078248" y="1247577"/>
                      <a:pt x="1093852" y="1236076"/>
                    </a:cubicBezTo>
                    <a:close/>
                    <a:moveTo>
                      <a:pt x="823416" y="563"/>
                    </a:moveTo>
                    <a:cubicBezTo>
                      <a:pt x="874625" y="3337"/>
                      <a:pt x="924758" y="16509"/>
                      <a:pt x="969794" y="43062"/>
                    </a:cubicBezTo>
                    <a:cubicBezTo>
                      <a:pt x="1012280" y="24368"/>
                      <a:pt x="1054767" y="-1973"/>
                      <a:pt x="1224711" y="129735"/>
                    </a:cubicBezTo>
                    <a:cubicBezTo>
                      <a:pt x="1437143" y="309026"/>
                      <a:pt x="1356419" y="485769"/>
                      <a:pt x="1349621" y="659962"/>
                    </a:cubicBezTo>
                    <a:cubicBezTo>
                      <a:pt x="1358344" y="817748"/>
                      <a:pt x="1281727" y="927322"/>
                      <a:pt x="1254961" y="1028864"/>
                    </a:cubicBezTo>
                    <a:cubicBezTo>
                      <a:pt x="1240091" y="1123608"/>
                      <a:pt x="1261051" y="1192561"/>
                      <a:pt x="1285892" y="1256979"/>
                    </a:cubicBezTo>
                    <a:cubicBezTo>
                      <a:pt x="1307135" y="1353847"/>
                      <a:pt x="1460935" y="1463802"/>
                      <a:pt x="1575647" y="1508837"/>
                    </a:cubicBezTo>
                    <a:cubicBezTo>
                      <a:pt x="1575228" y="1509416"/>
                      <a:pt x="1574804" y="1509994"/>
                      <a:pt x="1574228" y="1510461"/>
                    </a:cubicBezTo>
                    <a:cubicBezTo>
                      <a:pt x="1447201" y="1502926"/>
                      <a:pt x="1385485" y="1499323"/>
                      <a:pt x="1306794" y="1429934"/>
                    </a:cubicBezTo>
                    <a:cubicBezTo>
                      <a:pt x="1357452" y="1485471"/>
                      <a:pt x="1421036" y="1516896"/>
                      <a:pt x="1475620" y="1534304"/>
                    </a:cubicBezTo>
                    <a:lnTo>
                      <a:pt x="1160216" y="1460525"/>
                    </a:lnTo>
                    <a:lnTo>
                      <a:pt x="1136440" y="1538110"/>
                    </a:lnTo>
                    <a:cubicBezTo>
                      <a:pt x="1107464" y="1435291"/>
                      <a:pt x="1090028" y="1385894"/>
                      <a:pt x="1123821" y="1130387"/>
                    </a:cubicBezTo>
                    <a:cubicBezTo>
                      <a:pt x="1157642" y="1063780"/>
                      <a:pt x="1194915" y="1019025"/>
                      <a:pt x="1223946" y="912452"/>
                    </a:cubicBezTo>
                    <a:cubicBezTo>
                      <a:pt x="1238816" y="914576"/>
                      <a:pt x="1246038" y="914151"/>
                      <a:pt x="1257085" y="915001"/>
                    </a:cubicBezTo>
                    <a:cubicBezTo>
                      <a:pt x="1263033" y="918825"/>
                      <a:pt x="1295748" y="849996"/>
                      <a:pt x="1316991" y="758226"/>
                    </a:cubicBezTo>
                    <a:cubicBezTo>
                      <a:pt x="1327187" y="713191"/>
                      <a:pt x="1351404" y="635017"/>
                      <a:pt x="1297872" y="619297"/>
                    </a:cubicBezTo>
                    <a:lnTo>
                      <a:pt x="1266614" y="616617"/>
                    </a:lnTo>
                    <a:lnTo>
                      <a:pt x="1254513" y="556284"/>
                    </a:lnTo>
                    <a:cubicBezTo>
                      <a:pt x="1257127" y="572582"/>
                      <a:pt x="1258711" y="590007"/>
                      <a:pt x="1259145" y="608632"/>
                    </a:cubicBezTo>
                    <a:lnTo>
                      <a:pt x="1262844" y="616294"/>
                    </a:lnTo>
                    <a:lnTo>
                      <a:pt x="1259632" y="616019"/>
                    </a:lnTo>
                    <a:cubicBezTo>
                      <a:pt x="1260161" y="619832"/>
                      <a:pt x="1260293" y="623710"/>
                      <a:pt x="1260399" y="627636"/>
                    </a:cubicBezTo>
                    <a:cubicBezTo>
                      <a:pt x="1276544" y="628337"/>
                      <a:pt x="1291413" y="618840"/>
                      <a:pt x="1308833" y="629737"/>
                    </a:cubicBezTo>
                    <a:cubicBezTo>
                      <a:pt x="1336025" y="646328"/>
                      <a:pt x="1310958" y="781456"/>
                      <a:pt x="1260399" y="882169"/>
                    </a:cubicBezTo>
                    <a:cubicBezTo>
                      <a:pt x="1246803" y="902728"/>
                      <a:pt x="1242129" y="896520"/>
                      <a:pt x="1219612" y="890313"/>
                    </a:cubicBezTo>
                    <a:cubicBezTo>
                      <a:pt x="1182649" y="1003410"/>
                      <a:pt x="1141862" y="1149078"/>
                      <a:pt x="934104" y="1275746"/>
                    </a:cubicBezTo>
                    <a:cubicBezTo>
                      <a:pt x="912437" y="1301985"/>
                      <a:pt x="828314" y="1297009"/>
                      <a:pt x="814294" y="1279819"/>
                    </a:cubicBezTo>
                    <a:cubicBezTo>
                      <a:pt x="577645" y="1165365"/>
                      <a:pt x="519440" y="993910"/>
                      <a:pt x="482901" y="884884"/>
                    </a:cubicBezTo>
                    <a:cubicBezTo>
                      <a:pt x="468456" y="880360"/>
                      <a:pt x="457834" y="896230"/>
                      <a:pt x="439565" y="871312"/>
                    </a:cubicBezTo>
                    <a:cubicBezTo>
                      <a:pt x="366064" y="757608"/>
                      <a:pt x="358841" y="661749"/>
                      <a:pt x="375836" y="648737"/>
                    </a:cubicBezTo>
                    <a:cubicBezTo>
                      <a:pt x="391980" y="638785"/>
                      <a:pt x="401752" y="636480"/>
                      <a:pt x="422995" y="639273"/>
                    </a:cubicBezTo>
                    <a:cubicBezTo>
                      <a:pt x="437015" y="355564"/>
                      <a:pt x="943026" y="423640"/>
                      <a:pt x="946851" y="162873"/>
                    </a:cubicBezTo>
                    <a:cubicBezTo>
                      <a:pt x="1035188" y="293813"/>
                      <a:pt x="1191816" y="298190"/>
                      <a:pt x="1242980" y="497075"/>
                    </a:cubicBezTo>
                    <a:cubicBezTo>
                      <a:pt x="1231455" y="435864"/>
                      <a:pt x="1217589" y="378837"/>
                      <a:pt x="1193356" y="352908"/>
                    </a:cubicBezTo>
                    <a:cubicBezTo>
                      <a:pt x="1164040" y="290878"/>
                      <a:pt x="957557" y="193160"/>
                      <a:pt x="956283" y="151523"/>
                    </a:cubicBezTo>
                    <a:cubicBezTo>
                      <a:pt x="948635" y="87794"/>
                      <a:pt x="966480" y="80146"/>
                      <a:pt x="971578" y="44458"/>
                    </a:cubicBezTo>
                    <a:cubicBezTo>
                      <a:pt x="962231" y="83545"/>
                      <a:pt x="942687" y="75473"/>
                      <a:pt x="943537" y="161720"/>
                    </a:cubicBezTo>
                    <a:lnTo>
                      <a:pt x="945480" y="168381"/>
                    </a:lnTo>
                    <a:cubicBezTo>
                      <a:pt x="944823" y="165115"/>
                      <a:pt x="943592" y="161963"/>
                      <a:pt x="942262" y="158746"/>
                    </a:cubicBezTo>
                    <a:cubicBezTo>
                      <a:pt x="917026" y="369978"/>
                      <a:pt x="441277" y="358424"/>
                      <a:pt x="425056" y="624044"/>
                    </a:cubicBezTo>
                    <a:lnTo>
                      <a:pt x="417132" y="625669"/>
                    </a:lnTo>
                    <a:lnTo>
                      <a:pt x="368698" y="637141"/>
                    </a:lnTo>
                    <a:cubicBezTo>
                      <a:pt x="342356" y="663907"/>
                      <a:pt x="366998" y="787542"/>
                      <a:pt x="438800" y="885685"/>
                    </a:cubicBezTo>
                    <a:cubicBezTo>
                      <a:pt x="448572" y="904379"/>
                      <a:pt x="463442" y="900131"/>
                      <a:pt x="475763" y="907353"/>
                    </a:cubicBezTo>
                    <a:cubicBezTo>
                      <a:pt x="499131" y="957487"/>
                      <a:pt x="522498" y="1015268"/>
                      <a:pt x="545865" y="1057754"/>
                    </a:cubicBezTo>
                    <a:cubicBezTo>
                      <a:pt x="578580" y="1107888"/>
                      <a:pt x="606196" y="1137629"/>
                      <a:pt x="636361" y="1177566"/>
                    </a:cubicBezTo>
                    <a:lnTo>
                      <a:pt x="648064" y="1190439"/>
                    </a:lnTo>
                    <a:cubicBezTo>
                      <a:pt x="669838" y="1291774"/>
                      <a:pt x="671744" y="1395950"/>
                      <a:pt x="639315" y="1531026"/>
                    </a:cubicBezTo>
                    <a:lnTo>
                      <a:pt x="619792" y="1460525"/>
                    </a:lnTo>
                    <a:lnTo>
                      <a:pt x="370355" y="1513236"/>
                    </a:lnTo>
                    <a:cubicBezTo>
                      <a:pt x="402229" y="1496726"/>
                      <a:pt x="433219" y="1473829"/>
                      <a:pt x="460468" y="1443955"/>
                    </a:cubicBezTo>
                    <a:cubicBezTo>
                      <a:pt x="383609" y="1511727"/>
                      <a:pt x="322945" y="1516742"/>
                      <a:pt x="201804" y="1523951"/>
                    </a:cubicBezTo>
                    <a:cubicBezTo>
                      <a:pt x="200963" y="1523288"/>
                      <a:pt x="200436" y="1522436"/>
                      <a:pt x="199944" y="1521583"/>
                    </a:cubicBezTo>
                    <a:cubicBezTo>
                      <a:pt x="285766" y="1479096"/>
                      <a:pt x="448913" y="1488444"/>
                      <a:pt x="478653" y="1234376"/>
                    </a:cubicBezTo>
                    <a:cubicBezTo>
                      <a:pt x="504145" y="1092047"/>
                      <a:pt x="315081" y="889387"/>
                      <a:pt x="332501" y="629372"/>
                    </a:cubicBezTo>
                    <a:cubicBezTo>
                      <a:pt x="338449" y="405045"/>
                      <a:pt x="380085" y="246996"/>
                      <a:pt x="442115" y="175619"/>
                    </a:cubicBezTo>
                    <a:cubicBezTo>
                      <a:pt x="506482" y="77477"/>
                      <a:pt x="669788" y="-7762"/>
                      <a:pt x="823416" y="563"/>
                    </a:cubicBezTo>
                    <a:close/>
                  </a:path>
                </a:pathLst>
              </a:cu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defTabSz="6858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400" kern="0">
                  <a:solidFill>
                    <a:srgbClr val="FFFFFF"/>
                  </a:solidFill>
                  <a:latin typeface="Segoe UI" panose="020B0502040204020203"/>
                </a:endParaRPr>
              </a:p>
            </p:txBody>
          </p:sp>
          <p:sp>
            <p:nvSpPr>
              <p:cNvPr id="27" name="Freeform 37"/>
              <p:cNvSpPr/>
              <p:nvPr/>
            </p:nvSpPr>
            <p:spPr>
              <a:xfrm>
                <a:off x="768804" y="2244608"/>
                <a:ext cx="2698725" cy="1438414"/>
              </a:xfrm>
              <a:custGeom>
                <a:avLst/>
                <a:gdLst/>
                <a:ahLst/>
                <a:cxnLst/>
                <a:rect l="l" t="t" r="r" b="b"/>
                <a:pathLst>
                  <a:path w="5041900" h="2687320">
                    <a:moveTo>
                      <a:pt x="3811019" y="2324020"/>
                    </a:moveTo>
                    <a:cubicBezTo>
                      <a:pt x="3797894" y="2323818"/>
                      <a:pt x="3781259" y="2327188"/>
                      <a:pt x="3764226" y="2334179"/>
                    </a:cubicBezTo>
                    <a:cubicBezTo>
                      <a:pt x="3730159" y="2348161"/>
                      <a:pt x="3707401" y="2371330"/>
                      <a:pt x="3713393" y="2385930"/>
                    </a:cubicBezTo>
                    <a:cubicBezTo>
                      <a:pt x="3719386" y="2400530"/>
                      <a:pt x="3751859" y="2401031"/>
                      <a:pt x="3785925" y="2387049"/>
                    </a:cubicBezTo>
                    <a:cubicBezTo>
                      <a:pt x="3819991" y="2373067"/>
                      <a:pt x="3842750" y="2349898"/>
                      <a:pt x="3836757" y="2335298"/>
                    </a:cubicBezTo>
                    <a:cubicBezTo>
                      <a:pt x="3833761" y="2327998"/>
                      <a:pt x="3824145" y="2324223"/>
                      <a:pt x="3811019" y="2324020"/>
                    </a:cubicBezTo>
                    <a:close/>
                    <a:moveTo>
                      <a:pt x="3977706" y="2224008"/>
                    </a:moveTo>
                    <a:cubicBezTo>
                      <a:pt x="3964581" y="2223806"/>
                      <a:pt x="3947946" y="2227176"/>
                      <a:pt x="3930913" y="2234167"/>
                    </a:cubicBezTo>
                    <a:cubicBezTo>
                      <a:pt x="3896846" y="2248149"/>
                      <a:pt x="3874088" y="2271318"/>
                      <a:pt x="3880080" y="2285918"/>
                    </a:cubicBezTo>
                    <a:cubicBezTo>
                      <a:pt x="3886073" y="2300518"/>
                      <a:pt x="3918546" y="2301019"/>
                      <a:pt x="3952612" y="2287037"/>
                    </a:cubicBezTo>
                    <a:cubicBezTo>
                      <a:pt x="3986678" y="2273055"/>
                      <a:pt x="4009437" y="2249886"/>
                      <a:pt x="4003444" y="2235286"/>
                    </a:cubicBezTo>
                    <a:cubicBezTo>
                      <a:pt x="4000448" y="2227986"/>
                      <a:pt x="3990832" y="2224211"/>
                      <a:pt x="3977706" y="2224008"/>
                    </a:cubicBezTo>
                    <a:close/>
                    <a:moveTo>
                      <a:pt x="3335431" y="2172198"/>
                    </a:moveTo>
                    <a:lnTo>
                      <a:pt x="3330410" y="2174926"/>
                    </a:lnTo>
                    <a:lnTo>
                      <a:pt x="3338121" y="2206556"/>
                    </a:lnTo>
                    <a:lnTo>
                      <a:pt x="3342857" y="2205412"/>
                    </a:lnTo>
                    <a:close/>
                    <a:moveTo>
                      <a:pt x="998538" y="2027239"/>
                    </a:moveTo>
                    <a:lnTo>
                      <a:pt x="1003301" y="2108201"/>
                    </a:lnTo>
                    <a:lnTo>
                      <a:pt x="1331913" y="2184401"/>
                    </a:lnTo>
                    <a:lnTo>
                      <a:pt x="1331913" y="2108201"/>
                    </a:lnTo>
                    <a:close/>
                    <a:moveTo>
                      <a:pt x="565150" y="1922464"/>
                    </a:moveTo>
                    <a:lnTo>
                      <a:pt x="569913" y="2003426"/>
                    </a:lnTo>
                    <a:lnTo>
                      <a:pt x="898525" y="2079626"/>
                    </a:lnTo>
                    <a:lnTo>
                      <a:pt x="898525" y="2003426"/>
                    </a:lnTo>
                    <a:close/>
                    <a:moveTo>
                      <a:pt x="3937000" y="1673225"/>
                    </a:moveTo>
                    <a:lnTo>
                      <a:pt x="3730625" y="1771650"/>
                    </a:lnTo>
                    <a:lnTo>
                      <a:pt x="3317875" y="1679575"/>
                    </a:lnTo>
                    <a:lnTo>
                      <a:pt x="3698875" y="1781175"/>
                    </a:lnTo>
                    <a:lnTo>
                      <a:pt x="3479800" y="1882775"/>
                    </a:lnTo>
                    <a:lnTo>
                      <a:pt x="3327400" y="1841500"/>
                    </a:lnTo>
                    <a:lnTo>
                      <a:pt x="3454400" y="1895475"/>
                    </a:lnTo>
                    <a:lnTo>
                      <a:pt x="3349625" y="1936750"/>
                    </a:lnTo>
                    <a:lnTo>
                      <a:pt x="3355975" y="1968500"/>
                    </a:lnTo>
                    <a:lnTo>
                      <a:pt x="3476625" y="1911350"/>
                    </a:lnTo>
                    <a:lnTo>
                      <a:pt x="3613150" y="1955800"/>
                    </a:lnTo>
                    <a:lnTo>
                      <a:pt x="3502025" y="1901825"/>
                    </a:lnTo>
                    <a:lnTo>
                      <a:pt x="3717925" y="1797050"/>
                    </a:lnTo>
                    <a:lnTo>
                      <a:pt x="3889375" y="1835150"/>
                    </a:lnTo>
                    <a:lnTo>
                      <a:pt x="3748881" y="1783556"/>
                    </a:lnTo>
                    <a:close/>
                    <a:moveTo>
                      <a:pt x="3217900" y="1415136"/>
                    </a:moveTo>
                    <a:lnTo>
                      <a:pt x="3230468" y="1468238"/>
                    </a:lnTo>
                    <a:lnTo>
                      <a:pt x="4248150" y="1676400"/>
                    </a:lnTo>
                    <a:lnTo>
                      <a:pt x="3390050" y="2142529"/>
                    </a:lnTo>
                    <a:lnTo>
                      <a:pt x="3401578" y="2191238"/>
                    </a:lnTo>
                    <a:lnTo>
                      <a:pt x="3403600" y="2190750"/>
                    </a:lnTo>
                    <a:lnTo>
                      <a:pt x="4362450" y="1663700"/>
                    </a:lnTo>
                    <a:close/>
                    <a:moveTo>
                      <a:pt x="3141123" y="1398462"/>
                    </a:moveTo>
                    <a:lnTo>
                      <a:pt x="3154337" y="1452666"/>
                    </a:lnTo>
                    <a:lnTo>
                      <a:pt x="3175513" y="1456997"/>
                    </a:lnTo>
                    <a:lnTo>
                      <a:pt x="3163512" y="1403325"/>
                    </a:lnTo>
                    <a:close/>
                    <a:moveTo>
                      <a:pt x="3141978" y="1307015"/>
                    </a:moveTo>
                    <a:lnTo>
                      <a:pt x="3124354" y="1329674"/>
                    </a:lnTo>
                    <a:lnTo>
                      <a:pt x="3129419" y="1350452"/>
                    </a:lnTo>
                    <a:lnTo>
                      <a:pt x="3152938" y="1356033"/>
                    </a:lnTo>
                    <a:close/>
                    <a:moveTo>
                      <a:pt x="3104335" y="1247557"/>
                    </a:moveTo>
                    <a:lnTo>
                      <a:pt x="3109966" y="1270657"/>
                    </a:lnTo>
                    <a:lnTo>
                      <a:pt x="3134509" y="1273614"/>
                    </a:lnTo>
                    <a:lnTo>
                      <a:pt x="3129188" y="1249816"/>
                    </a:lnTo>
                    <a:close/>
                    <a:moveTo>
                      <a:pt x="3352800" y="1206500"/>
                    </a:moveTo>
                    <a:lnTo>
                      <a:pt x="3185161" y="1276801"/>
                    </a:lnTo>
                    <a:lnTo>
                      <a:pt x="3196328" y="1323986"/>
                    </a:lnTo>
                    <a:lnTo>
                      <a:pt x="3217648" y="1296574"/>
                    </a:lnTo>
                    <a:lnTo>
                      <a:pt x="3367848" y="1233587"/>
                    </a:lnTo>
                    <a:lnTo>
                      <a:pt x="3648869" y="1296574"/>
                    </a:lnTo>
                    <a:lnTo>
                      <a:pt x="3469597" y="1408013"/>
                    </a:lnTo>
                    <a:lnTo>
                      <a:pt x="3201139" y="1344312"/>
                    </a:lnTo>
                    <a:lnTo>
                      <a:pt x="3206946" y="1368848"/>
                    </a:lnTo>
                    <a:lnTo>
                      <a:pt x="3486150" y="1435100"/>
                    </a:lnTo>
                    <a:lnTo>
                      <a:pt x="3721100" y="1289050"/>
                    </a:lnTo>
                    <a:close/>
                    <a:moveTo>
                      <a:pt x="3111036" y="1168633"/>
                    </a:moveTo>
                    <a:lnTo>
                      <a:pt x="3087913" y="1180194"/>
                    </a:lnTo>
                    <a:lnTo>
                      <a:pt x="3092654" y="1199641"/>
                    </a:lnTo>
                    <a:lnTo>
                      <a:pt x="3115512" y="1188651"/>
                    </a:lnTo>
                    <a:close/>
                    <a:moveTo>
                      <a:pt x="3158477" y="1164052"/>
                    </a:moveTo>
                    <a:lnTo>
                      <a:pt x="3163756" y="1186356"/>
                    </a:lnTo>
                    <a:lnTo>
                      <a:pt x="3246438" y="1205706"/>
                    </a:lnTo>
                    <a:lnTo>
                      <a:pt x="3175577" y="1236306"/>
                    </a:lnTo>
                    <a:lnTo>
                      <a:pt x="3180712" y="1258001"/>
                    </a:lnTo>
                    <a:lnTo>
                      <a:pt x="3310731" y="1198563"/>
                    </a:lnTo>
                    <a:close/>
                    <a:moveTo>
                      <a:pt x="1702082" y="1154113"/>
                    </a:moveTo>
                    <a:cubicBezTo>
                      <a:pt x="1626682" y="1154113"/>
                      <a:pt x="1565557" y="1215238"/>
                      <a:pt x="1565557" y="1290638"/>
                    </a:cubicBezTo>
                    <a:cubicBezTo>
                      <a:pt x="1565557" y="1366039"/>
                      <a:pt x="1626682" y="1427163"/>
                      <a:pt x="1702082" y="1427163"/>
                    </a:cubicBezTo>
                    <a:cubicBezTo>
                      <a:pt x="1714831" y="1427163"/>
                      <a:pt x="1727171" y="1425416"/>
                      <a:pt x="1738713" y="1421560"/>
                    </a:cubicBezTo>
                    <a:cubicBezTo>
                      <a:pt x="1737668" y="1421865"/>
                      <a:pt x="1736612" y="1421878"/>
                      <a:pt x="1735553" y="1421878"/>
                    </a:cubicBezTo>
                    <a:cubicBezTo>
                      <a:pt x="1669881" y="1421878"/>
                      <a:pt x="1616644" y="1368641"/>
                      <a:pt x="1616644" y="1302970"/>
                    </a:cubicBezTo>
                    <a:cubicBezTo>
                      <a:pt x="1616644" y="1237298"/>
                      <a:pt x="1669881" y="1184061"/>
                      <a:pt x="1735553" y="1184061"/>
                    </a:cubicBezTo>
                    <a:cubicBezTo>
                      <a:pt x="1766824" y="1184061"/>
                      <a:pt x="1795276" y="1196132"/>
                      <a:pt x="1816273" y="1216115"/>
                    </a:cubicBezTo>
                    <a:cubicBezTo>
                      <a:pt x="1792052" y="1178741"/>
                      <a:pt x="1749943" y="1154113"/>
                      <a:pt x="1702082" y="1154113"/>
                    </a:cubicBezTo>
                    <a:close/>
                    <a:moveTo>
                      <a:pt x="2932113" y="560389"/>
                    </a:moveTo>
                    <a:lnTo>
                      <a:pt x="3313113" y="2413001"/>
                    </a:lnTo>
                    <a:lnTo>
                      <a:pt x="2822575" y="2327276"/>
                    </a:lnTo>
                    <a:lnTo>
                      <a:pt x="3365500" y="2455864"/>
                    </a:lnTo>
                    <a:close/>
                    <a:moveTo>
                      <a:pt x="146050" y="0"/>
                    </a:moveTo>
                    <a:lnTo>
                      <a:pt x="2997200" y="482600"/>
                    </a:lnTo>
                    <a:lnTo>
                      <a:pt x="3142738" y="1097549"/>
                    </a:lnTo>
                    <a:lnTo>
                      <a:pt x="5032375" y="1470025"/>
                    </a:lnTo>
                    <a:lnTo>
                      <a:pt x="4572259" y="1753174"/>
                    </a:lnTo>
                    <a:lnTo>
                      <a:pt x="3451225" y="2413001"/>
                    </a:lnTo>
                    <a:lnTo>
                      <a:pt x="3108325" y="965201"/>
                    </a:lnTo>
                    <a:lnTo>
                      <a:pt x="3432175" y="2427289"/>
                    </a:lnTo>
                    <a:lnTo>
                      <a:pt x="3413125" y="2493964"/>
                    </a:lnTo>
                    <a:lnTo>
                      <a:pt x="5037138" y="1479551"/>
                    </a:lnTo>
                    <a:lnTo>
                      <a:pt x="4991246" y="1506563"/>
                    </a:lnTo>
                    <a:lnTo>
                      <a:pt x="5041900" y="1475740"/>
                    </a:lnTo>
                    <a:lnTo>
                      <a:pt x="5041900" y="1597660"/>
                    </a:lnTo>
                    <a:lnTo>
                      <a:pt x="3441700" y="2687320"/>
                    </a:lnTo>
                    <a:lnTo>
                      <a:pt x="454660" y="2032000"/>
                    </a:lnTo>
                    <a:lnTo>
                      <a:pt x="454660" y="1856740"/>
                    </a:lnTo>
                    <a:lnTo>
                      <a:pt x="512379" y="1868432"/>
                    </a:lnTo>
                    <a:lnTo>
                      <a:pt x="512763" y="1870076"/>
                    </a:lnTo>
                    <a:lnTo>
                      <a:pt x="3375025" y="2498726"/>
                    </a:lnTo>
                    <a:lnTo>
                      <a:pt x="541338" y="1841501"/>
                    </a:lnTo>
                    <a:lnTo>
                      <a:pt x="341313" y="1136651"/>
                    </a:lnTo>
                    <a:lnTo>
                      <a:pt x="512040" y="1866982"/>
                    </a:lnTo>
                    <a:lnTo>
                      <a:pt x="457994" y="1855788"/>
                    </a:lnTo>
                    <a:lnTo>
                      <a:pt x="10319" y="36513"/>
                    </a:lnTo>
                    <a:cubicBezTo>
                      <a:pt x="497682" y="131763"/>
                      <a:pt x="1934369" y="328613"/>
                      <a:pt x="2934494" y="550863"/>
                    </a:cubicBezTo>
                    <a:lnTo>
                      <a:pt x="3063981" y="1082025"/>
                    </a:lnTo>
                    <a:lnTo>
                      <a:pt x="3092947" y="1087734"/>
                    </a:lnTo>
                    <a:lnTo>
                      <a:pt x="2965449" y="517525"/>
                    </a:lnTo>
                    <a:lnTo>
                      <a:pt x="0" y="25400"/>
                    </a:lnTo>
                    <a:close/>
                  </a:path>
                </a:pathLst>
              </a:cu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defTabSz="6858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400" kern="0">
                  <a:solidFill>
                    <a:srgbClr val="FFFFFF"/>
                  </a:solidFill>
                  <a:latin typeface="Segoe UI" panose="020B0502040204020203"/>
                </a:endParaRPr>
              </a:p>
            </p:txBody>
          </p:sp>
        </p:grpSp>
      </p:grpSp>
      <p:grpSp>
        <p:nvGrpSpPr>
          <p:cNvPr id="11" name="组合 10"/>
          <p:cNvGrpSpPr/>
          <p:nvPr/>
        </p:nvGrpSpPr>
        <p:grpSpPr>
          <a:xfrm>
            <a:off x="3570778" y="1640745"/>
            <a:ext cx="2338388" cy="2338387"/>
            <a:chOff x="3540129" y="1814513"/>
            <a:chExt cx="2338388" cy="2338387"/>
          </a:xfrm>
          <a:solidFill>
            <a:srgbClr val="FF9900"/>
          </a:solidFill>
        </p:grpSpPr>
        <p:sp>
          <p:nvSpPr>
            <p:cNvPr id="8" name="矩形 7"/>
            <p:cNvSpPr/>
            <p:nvPr/>
          </p:nvSpPr>
          <p:spPr>
            <a:xfrm>
              <a:off x="3540129" y="1814513"/>
              <a:ext cx="2338388" cy="2338387"/>
            </a:xfrm>
            <a:prstGeom prst="round2DiagRect">
              <a:avLst/>
            </a:prstGeom>
            <a:grpFill/>
            <a:ln>
              <a:noFill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defRPr/>
              </a:pPr>
              <a:endPara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defRPr/>
              </a:pPr>
              <a:r>
                <a:rPr lang="en-US" altLang="zh-CN" sz="2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ID</a:t>
              </a:r>
              <a:r>
                <a:rPr lang="zh-CN" altLang="en-US" sz="2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卡设置</a:t>
              </a:r>
              <a:endParaRPr lang="zh-CN" altLang="en-US" sz="2800" dirty="0">
                <a:solidFill>
                  <a:schemeClr val="bg1"/>
                </a:solidFill>
              </a:endParaRPr>
            </a:p>
          </p:txBody>
        </p:sp>
        <p:pic>
          <p:nvPicPr>
            <p:cNvPr id="5" name="图片 4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399"/>
            <a:stretch>
              <a:fillRect/>
            </a:stretch>
          </p:blipFill>
          <p:spPr>
            <a:xfrm>
              <a:off x="3962401" y="1893277"/>
              <a:ext cx="1480608" cy="1222988"/>
            </a:xfrm>
            <a:prstGeom prst="round2DiagRect">
              <a:avLst/>
            </a:prstGeom>
            <a:grpFill/>
            <a:ln>
              <a:noFill/>
            </a:ln>
          </p:spPr>
        </p:pic>
      </p:grpSp>
      <p:pic>
        <p:nvPicPr>
          <p:cNvPr id="70668" name="图片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9115" y="5040317"/>
            <a:ext cx="989012" cy="987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矩形 13"/>
          <p:cNvSpPr/>
          <p:nvPr/>
        </p:nvSpPr>
        <p:spPr>
          <a:xfrm>
            <a:off x="4873625" y="3878263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手动考勤</a:t>
            </a:r>
            <a:endParaRPr lang="zh-CN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7361237" y="3878263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考勤机考勤</a:t>
            </a:r>
            <a:endParaRPr lang="zh-CN" altLang="en-US" dirty="0"/>
          </a:p>
        </p:txBody>
      </p:sp>
      <p:sp>
        <p:nvSpPr>
          <p:cNvPr id="28" name="矩形 27"/>
          <p:cNvSpPr/>
          <p:nvPr/>
        </p:nvSpPr>
        <p:spPr>
          <a:xfrm>
            <a:off x="6219828" y="4167188"/>
            <a:ext cx="2250937" cy="400110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ID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卡丢失手工补卡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3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3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3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3" dur="3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3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5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8" dur="3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3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0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3" dur="3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3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5" dur="3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2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4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3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3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3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3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00"/>
                            </p:stCondLst>
                            <p:childTnLst>
                              <p:par>
                                <p:cTn id="7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3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3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3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3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21" grpId="0" animBg="1"/>
      <p:bldP spid="22" grpId="0" animBg="1"/>
      <p:bldP spid="14" grpId="0"/>
      <p:bldP spid="14" grpId="1"/>
      <p:bldP spid="15" grpId="0"/>
      <p:bldP spid="15" grpId="1"/>
      <p:bldP spid="2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3" y="0"/>
            <a:ext cx="2430463" cy="6858000"/>
          </a:xfrm>
          <a:prstGeom prst="rect">
            <a:avLst/>
          </a:prstGeom>
          <a:solidFill>
            <a:srgbClr val="C00000">
              <a:alpha val="80000"/>
            </a:srgb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7.</a:t>
            </a:r>
            <a:r>
              <a:rPr lang="zh-CN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考勤管理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1683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913" y="1412876"/>
            <a:ext cx="1260475" cy="1260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 descr="\\MAGNUM\Projects\Microsoft\Cloud Power FY12\Design\Icons\PNGs\Cross Platform.png"/>
          <p:cNvPicPr>
            <a:picLocks noChangeAspect="1" noChangeArrowheads="1"/>
          </p:cNvPicPr>
          <p:nvPr/>
        </p:nvPicPr>
        <p:blipFill>
          <a:blip r:embed="rId2" cstate="print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1533" y="4091943"/>
            <a:ext cx="3106615" cy="3106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 2"/>
          <p:cNvSpPr>
            <a:spLocks noChangeArrowheads="1"/>
          </p:cNvSpPr>
          <p:nvPr/>
        </p:nvSpPr>
        <p:spPr bwMode="auto">
          <a:xfrm>
            <a:off x="6746878" y="4683127"/>
            <a:ext cx="1374775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通过考勤，系统会自动分析出</a:t>
            </a:r>
            <a:endParaRPr lang="zh-CN" altLang="en-US" sz="1600">
              <a:solidFill>
                <a:schemeClr val="bg1"/>
              </a:solidFill>
            </a:endParaRPr>
          </a:p>
        </p:txBody>
      </p:sp>
      <p:sp>
        <p:nvSpPr>
          <p:cNvPr id="13" name="下箭头 12"/>
          <p:cNvSpPr/>
          <p:nvPr/>
        </p:nvSpPr>
        <p:spPr>
          <a:xfrm rot="10800000">
            <a:off x="5599116" y="4635500"/>
            <a:ext cx="352425" cy="738188"/>
          </a:xfrm>
          <a:prstGeom prst="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4279901" y="349254"/>
            <a:ext cx="1898651" cy="1243013"/>
          </a:xfrm>
          <a:prstGeom prst="rect">
            <a:avLst/>
          </a:prstGeom>
          <a:solidFill>
            <a:srgbClr val="C00000">
              <a:alpha val="80000"/>
            </a:srgb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应出勤人数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6291264" y="349254"/>
            <a:ext cx="1898651" cy="124301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实际出勤人数</a:t>
            </a:r>
            <a:endParaRPr lang="zh-CN" altLang="en-US" sz="2000" dirty="0"/>
          </a:p>
        </p:txBody>
      </p:sp>
      <p:sp>
        <p:nvSpPr>
          <p:cNvPr id="18" name="矩形 17"/>
          <p:cNvSpPr/>
          <p:nvPr/>
        </p:nvSpPr>
        <p:spPr>
          <a:xfrm>
            <a:off x="8301037" y="349254"/>
            <a:ext cx="1898651" cy="1243013"/>
          </a:xfrm>
          <a:prstGeom prst="rect">
            <a:avLst/>
          </a:prstGeom>
          <a:solidFill>
            <a:srgbClr val="C00000">
              <a:alpha val="80000"/>
            </a:srgb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出勤率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4268789" y="1687517"/>
            <a:ext cx="1898651" cy="1241425"/>
          </a:xfrm>
          <a:prstGeom prst="rect">
            <a:avLst/>
          </a:prstGeom>
          <a:solidFill>
            <a:srgbClr val="FF99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患病率</a:t>
            </a:r>
            <a:endParaRPr lang="zh-CN" altLang="en-US" dirty="0"/>
          </a:p>
        </p:txBody>
      </p:sp>
      <p:sp>
        <p:nvSpPr>
          <p:cNvPr id="20" name="矩形 19"/>
          <p:cNvSpPr/>
          <p:nvPr/>
        </p:nvSpPr>
        <p:spPr>
          <a:xfrm>
            <a:off x="6278564" y="1687517"/>
            <a:ext cx="1900237" cy="1241425"/>
          </a:xfrm>
          <a:prstGeom prst="rect">
            <a:avLst/>
          </a:prstGeom>
          <a:solidFill>
            <a:srgbClr val="C00000">
              <a:alpha val="80000"/>
            </a:srgb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报读率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8289925" y="1687517"/>
            <a:ext cx="1898651" cy="124142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等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endParaRPr lang="zh-CN" altLang="en-US" dirty="0"/>
          </a:p>
        </p:txBody>
      </p:sp>
      <p:sp>
        <p:nvSpPr>
          <p:cNvPr id="22" name="矩形 21"/>
          <p:cNvSpPr/>
          <p:nvPr/>
        </p:nvSpPr>
        <p:spPr>
          <a:xfrm>
            <a:off x="4268789" y="3036888"/>
            <a:ext cx="1898651" cy="1243012"/>
          </a:xfrm>
          <a:prstGeom prst="rect">
            <a:avLst/>
          </a:prstGeom>
          <a:solidFill>
            <a:srgbClr val="C00000">
              <a:alpha val="80000"/>
            </a:srgb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学生日出出勤统计、月出勤统计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6278564" y="3036888"/>
            <a:ext cx="1900237" cy="1243012"/>
          </a:xfrm>
          <a:prstGeom prst="rect">
            <a:avLst/>
          </a:prstGeom>
          <a:solidFill>
            <a:srgbClr val="338D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老师日出勤统计月出勤统计</a:t>
            </a:r>
            <a:endParaRPr lang="zh-CN" altLang="en-US" sz="2000" dirty="0"/>
          </a:p>
        </p:txBody>
      </p:sp>
      <p:sp>
        <p:nvSpPr>
          <p:cNvPr id="24" name="矩形 23"/>
          <p:cNvSpPr/>
          <p:nvPr/>
        </p:nvSpPr>
        <p:spPr>
          <a:xfrm>
            <a:off x="8289925" y="3036888"/>
            <a:ext cx="1898651" cy="1243012"/>
          </a:xfrm>
          <a:prstGeom prst="rect">
            <a:avLst/>
          </a:prstGeom>
          <a:solidFill>
            <a:srgbClr val="C00000">
              <a:alpha val="80000"/>
            </a:srgb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等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endParaRPr lang="zh-CN" altLang="en-US" sz="3200" dirty="0"/>
          </a:p>
        </p:txBody>
      </p:sp>
      <p:sp>
        <p:nvSpPr>
          <p:cNvPr id="25" name="下箭头 24"/>
          <p:cNvSpPr/>
          <p:nvPr/>
        </p:nvSpPr>
        <p:spPr>
          <a:xfrm rot="10800000">
            <a:off x="8559802" y="4635500"/>
            <a:ext cx="352425" cy="738188"/>
          </a:xfrm>
          <a:prstGeom prst="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4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4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4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4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4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4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500"/>
                            </p:stCondLst>
                            <p:childTnLst>
                              <p:par>
                                <p:cTn id="4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000"/>
                            </p:stCondLst>
                            <p:childTnLst>
                              <p:par>
                                <p:cTn id="5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500"/>
                            </p:stCondLst>
                            <p:childTnLst>
                              <p:par>
                                <p:cTn id="5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"/>
                            </p:stCondLst>
                            <p:childTnLst>
                              <p:par>
                                <p:cTn id="7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000"/>
                            </p:stCondLst>
                            <p:childTnLst>
                              <p:par>
                                <p:cTn id="7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3" grpId="0" animBg="1"/>
      <p:bldP spid="14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矩形 77825"/>
          <p:cNvSpPr/>
          <p:nvPr/>
        </p:nvSpPr>
        <p:spPr>
          <a:xfrm>
            <a:off x="2433637" y="2181229"/>
            <a:ext cx="9758363" cy="2460625"/>
          </a:xfrm>
          <a:prstGeom prst="rect">
            <a:avLst/>
          </a:prstGeom>
          <a:solidFill>
            <a:srgbClr val="C00000">
              <a:alpha val="80000"/>
            </a:srgb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3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" y="0"/>
            <a:ext cx="2430463" cy="6858000"/>
          </a:xfrm>
          <a:prstGeom prst="rect">
            <a:avLst/>
          </a:prstGeom>
          <a:solidFill>
            <a:srgbClr val="C00000">
              <a:alpha val="80000"/>
            </a:srgb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7.</a:t>
            </a:r>
            <a:r>
              <a:rPr lang="zh-CN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考勤管理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2708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913" y="1412876"/>
            <a:ext cx="1260475" cy="1260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/>
        </p:nvSpPr>
        <p:spPr>
          <a:xfrm>
            <a:off x="3635377" y="576263"/>
            <a:ext cx="7102475" cy="1128712"/>
          </a:xfrm>
          <a:custGeom>
            <a:avLst/>
            <a:gdLst>
              <a:gd name="connsiteX0" fmla="*/ 0 w 6821488"/>
              <a:gd name="connsiteY0" fmla="*/ 0 h 818540"/>
              <a:gd name="connsiteX1" fmla="*/ 6821488 w 6821488"/>
              <a:gd name="connsiteY1" fmla="*/ 0 h 818540"/>
              <a:gd name="connsiteX2" fmla="*/ 6821488 w 6821488"/>
              <a:gd name="connsiteY2" fmla="*/ 818540 h 818540"/>
              <a:gd name="connsiteX3" fmla="*/ 0 w 6821488"/>
              <a:gd name="connsiteY3" fmla="*/ 818540 h 818540"/>
              <a:gd name="connsiteX4" fmla="*/ 0 w 6821488"/>
              <a:gd name="connsiteY4" fmla="*/ 0 h 818540"/>
              <a:gd name="connsiteX0-1" fmla="*/ 0 w 6990300"/>
              <a:gd name="connsiteY0-2" fmla="*/ 196947 h 1015487"/>
              <a:gd name="connsiteX1-3" fmla="*/ 6990300 w 6990300"/>
              <a:gd name="connsiteY1-4" fmla="*/ 0 h 1015487"/>
              <a:gd name="connsiteX2-5" fmla="*/ 6821488 w 6990300"/>
              <a:gd name="connsiteY2-6" fmla="*/ 1015487 h 1015487"/>
              <a:gd name="connsiteX3-7" fmla="*/ 0 w 6990300"/>
              <a:gd name="connsiteY3-8" fmla="*/ 1015487 h 1015487"/>
              <a:gd name="connsiteX4-9" fmla="*/ 0 w 6990300"/>
              <a:gd name="connsiteY4-10" fmla="*/ 196947 h 1015487"/>
              <a:gd name="connsiteX0-11" fmla="*/ 112541 w 7102841"/>
              <a:gd name="connsiteY0-12" fmla="*/ 196947 h 1015487"/>
              <a:gd name="connsiteX1-13" fmla="*/ 7102841 w 7102841"/>
              <a:gd name="connsiteY1-14" fmla="*/ 0 h 1015487"/>
              <a:gd name="connsiteX2-15" fmla="*/ 6934029 w 7102841"/>
              <a:gd name="connsiteY2-16" fmla="*/ 1015487 h 1015487"/>
              <a:gd name="connsiteX3-17" fmla="*/ 0 w 7102841"/>
              <a:gd name="connsiteY3-18" fmla="*/ 888878 h 1015487"/>
              <a:gd name="connsiteX4-19" fmla="*/ 112541 w 7102841"/>
              <a:gd name="connsiteY4-20" fmla="*/ 196947 h 1015487"/>
              <a:gd name="connsiteX0-21" fmla="*/ 112541 w 7102841"/>
              <a:gd name="connsiteY0-22" fmla="*/ 196947 h 1128028"/>
              <a:gd name="connsiteX1-23" fmla="*/ 7102841 w 7102841"/>
              <a:gd name="connsiteY1-24" fmla="*/ 0 h 1128028"/>
              <a:gd name="connsiteX2-25" fmla="*/ 6934029 w 7102841"/>
              <a:gd name="connsiteY2-26" fmla="*/ 1128028 h 1128028"/>
              <a:gd name="connsiteX3-27" fmla="*/ 0 w 7102841"/>
              <a:gd name="connsiteY3-28" fmla="*/ 888878 h 1128028"/>
              <a:gd name="connsiteX4-29" fmla="*/ 112541 w 7102841"/>
              <a:gd name="connsiteY4-30" fmla="*/ 196947 h 112802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7102841" h="1128028">
                <a:moveTo>
                  <a:pt x="112541" y="196947"/>
                </a:moveTo>
                <a:lnTo>
                  <a:pt x="7102841" y="0"/>
                </a:lnTo>
                <a:lnTo>
                  <a:pt x="6934029" y="1128028"/>
                </a:lnTo>
                <a:lnTo>
                  <a:pt x="0" y="888878"/>
                </a:lnTo>
                <a:lnTo>
                  <a:pt x="112541" y="196947"/>
                </a:lnTo>
                <a:close/>
              </a:path>
            </a:pathLst>
          </a:custGeom>
          <a:solidFill>
            <a:srgbClr val="C00000">
              <a:alpha val="80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系统可以根据学生出勤，自动换算应退给学生家长的费用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1" name="Group 17"/>
          <p:cNvGrpSpPr/>
          <p:nvPr/>
        </p:nvGrpSpPr>
        <p:grpSpPr bwMode="auto">
          <a:xfrm>
            <a:off x="3760790" y="2530475"/>
            <a:ext cx="1404937" cy="1150938"/>
            <a:chOff x="2932100" y="5740389"/>
            <a:chExt cx="755880" cy="619651"/>
          </a:xfrm>
        </p:grpSpPr>
        <p:pic>
          <p:nvPicPr>
            <p:cNvPr id="72726" name="Picture 3" descr="\\MAGNUM\Projects\Microsoft\Cloud Power FY12\Design\ICONS_PNG\User.png"/>
            <p:cNvPicPr>
              <a:picLocks noChangeAspect="1" noChangeArrowheads="1"/>
            </p:cNvPicPr>
            <p:nvPr/>
          </p:nvPicPr>
          <p:blipFill>
            <a:blip r:embed="rId2" cstate="print">
              <a:biLevel thresh="50000"/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32100" y="5740389"/>
              <a:ext cx="618565" cy="6185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2727" name="Picture 3" descr="\\MAGNUM\Projects\Microsoft\Cloud Power FY12\Design\ICONS_PNG\User.png"/>
            <p:cNvPicPr>
              <a:picLocks noChangeAspect="1" noChangeArrowheads="1"/>
            </p:cNvPicPr>
            <p:nvPr/>
          </p:nvPicPr>
          <p:blipFill>
            <a:blip r:embed="rId2" cstate="print">
              <a:biLevel thresh="50000"/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069415" y="5741475"/>
              <a:ext cx="618565" cy="6185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35" name="Picture 44"/>
          <p:cNvPicPr>
            <a:picLocks noChangeAspect="1"/>
          </p:cNvPicPr>
          <p:nvPr/>
        </p:nvPicPr>
        <p:blipFill>
          <a:blip r:embed="rId3">
            <a:biLevel thresh="50000"/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4876" y="2605088"/>
            <a:ext cx="1558925" cy="1003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Oval 24"/>
          <p:cNvSpPr/>
          <p:nvPr/>
        </p:nvSpPr>
        <p:spPr>
          <a:xfrm>
            <a:off x="5132389" y="2743204"/>
            <a:ext cx="650875" cy="650875"/>
          </a:xfrm>
          <a:custGeom>
            <a:avLst/>
            <a:gdLst/>
            <a:ahLst/>
            <a:cxnLst/>
            <a:rect l="l" t="t" r="r" b="b"/>
            <a:pathLst>
              <a:path w="443524" h="432548">
                <a:moveTo>
                  <a:pt x="226354" y="51957"/>
                </a:moveTo>
                <a:lnTo>
                  <a:pt x="226354" y="134116"/>
                </a:lnTo>
                <a:lnTo>
                  <a:pt x="52851" y="134116"/>
                </a:lnTo>
                <a:lnTo>
                  <a:pt x="52851" y="298433"/>
                </a:lnTo>
                <a:lnTo>
                  <a:pt x="226354" y="298433"/>
                </a:lnTo>
                <a:lnTo>
                  <a:pt x="226354" y="380592"/>
                </a:lnTo>
                <a:lnTo>
                  <a:pt x="390671" y="216275"/>
                </a:lnTo>
                <a:close/>
                <a:moveTo>
                  <a:pt x="221762" y="0"/>
                </a:moveTo>
                <a:cubicBezTo>
                  <a:pt x="344238" y="0"/>
                  <a:pt x="443524" y="96829"/>
                  <a:pt x="443524" y="216274"/>
                </a:cubicBezTo>
                <a:cubicBezTo>
                  <a:pt x="443524" y="335719"/>
                  <a:pt x="344238" y="432548"/>
                  <a:pt x="221762" y="432548"/>
                </a:cubicBezTo>
                <a:cubicBezTo>
                  <a:pt x="99286" y="432548"/>
                  <a:pt x="0" y="335719"/>
                  <a:pt x="0" y="216274"/>
                </a:cubicBezTo>
                <a:cubicBezTo>
                  <a:pt x="0" y="96829"/>
                  <a:pt x="99286" y="0"/>
                  <a:pt x="221762" y="0"/>
                </a:cubicBez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Oval 24"/>
          <p:cNvSpPr/>
          <p:nvPr/>
        </p:nvSpPr>
        <p:spPr>
          <a:xfrm>
            <a:off x="7750177" y="2743204"/>
            <a:ext cx="650875" cy="650875"/>
          </a:xfrm>
          <a:custGeom>
            <a:avLst/>
            <a:gdLst/>
            <a:ahLst/>
            <a:cxnLst/>
            <a:rect l="l" t="t" r="r" b="b"/>
            <a:pathLst>
              <a:path w="443524" h="432548">
                <a:moveTo>
                  <a:pt x="226354" y="51957"/>
                </a:moveTo>
                <a:lnTo>
                  <a:pt x="226354" y="134116"/>
                </a:lnTo>
                <a:lnTo>
                  <a:pt x="52851" y="134116"/>
                </a:lnTo>
                <a:lnTo>
                  <a:pt x="52851" y="298433"/>
                </a:lnTo>
                <a:lnTo>
                  <a:pt x="226354" y="298433"/>
                </a:lnTo>
                <a:lnTo>
                  <a:pt x="226354" y="380592"/>
                </a:lnTo>
                <a:lnTo>
                  <a:pt x="390671" y="216275"/>
                </a:lnTo>
                <a:close/>
                <a:moveTo>
                  <a:pt x="221762" y="0"/>
                </a:moveTo>
                <a:cubicBezTo>
                  <a:pt x="344238" y="0"/>
                  <a:pt x="443524" y="96829"/>
                  <a:pt x="443524" y="216274"/>
                </a:cubicBezTo>
                <a:cubicBezTo>
                  <a:pt x="443524" y="335719"/>
                  <a:pt x="344238" y="432548"/>
                  <a:pt x="221762" y="432548"/>
                </a:cubicBezTo>
                <a:cubicBezTo>
                  <a:pt x="99286" y="432548"/>
                  <a:pt x="0" y="335719"/>
                  <a:pt x="0" y="216274"/>
                </a:cubicBezTo>
                <a:cubicBezTo>
                  <a:pt x="0" y="96829"/>
                  <a:pt x="99286" y="0"/>
                  <a:pt x="221762" y="0"/>
                </a:cubicBez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9" name="图片 3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0253" y="2359029"/>
            <a:ext cx="1154113" cy="1419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" name="Oval 24"/>
          <p:cNvSpPr/>
          <p:nvPr/>
        </p:nvSpPr>
        <p:spPr>
          <a:xfrm>
            <a:off x="9510713" y="2743204"/>
            <a:ext cx="650875" cy="650875"/>
          </a:xfrm>
          <a:custGeom>
            <a:avLst/>
            <a:gdLst/>
            <a:ahLst/>
            <a:cxnLst/>
            <a:rect l="l" t="t" r="r" b="b"/>
            <a:pathLst>
              <a:path w="443524" h="432548">
                <a:moveTo>
                  <a:pt x="226354" y="51957"/>
                </a:moveTo>
                <a:lnTo>
                  <a:pt x="226354" y="134116"/>
                </a:lnTo>
                <a:lnTo>
                  <a:pt x="52851" y="134116"/>
                </a:lnTo>
                <a:lnTo>
                  <a:pt x="52851" y="298433"/>
                </a:lnTo>
                <a:lnTo>
                  <a:pt x="226354" y="298433"/>
                </a:lnTo>
                <a:lnTo>
                  <a:pt x="226354" y="380592"/>
                </a:lnTo>
                <a:lnTo>
                  <a:pt x="390671" y="216275"/>
                </a:lnTo>
                <a:close/>
                <a:moveTo>
                  <a:pt x="221762" y="0"/>
                </a:moveTo>
                <a:cubicBezTo>
                  <a:pt x="344238" y="0"/>
                  <a:pt x="443524" y="96829"/>
                  <a:pt x="443524" y="216274"/>
                </a:cubicBezTo>
                <a:cubicBezTo>
                  <a:pt x="443524" y="335719"/>
                  <a:pt x="344238" y="432548"/>
                  <a:pt x="221762" y="432548"/>
                </a:cubicBezTo>
                <a:cubicBezTo>
                  <a:pt x="99286" y="432548"/>
                  <a:pt x="0" y="335719"/>
                  <a:pt x="0" y="216274"/>
                </a:cubicBezTo>
                <a:cubicBezTo>
                  <a:pt x="0" y="96829"/>
                  <a:pt x="99286" y="0"/>
                  <a:pt x="221762" y="0"/>
                </a:cubicBez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2" name="Picture 47" descr="\\MAGNUM\Projects\Microsoft\Cloud Power FY12\Design\ICONS_PNG\Flexible_Workspace.png"/>
          <p:cNvPicPr>
            <a:picLocks noChangeAspect="1" noChangeArrowheads="1"/>
          </p:cNvPicPr>
          <p:nvPr/>
        </p:nvPicPr>
        <p:blipFill>
          <a:blip r:embed="rId5">
            <a:biLevel thresh="50000"/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635"/>
          <a:stretch>
            <a:fillRect/>
          </a:stretch>
        </p:blipFill>
        <p:spPr bwMode="auto">
          <a:xfrm>
            <a:off x="10366376" y="2106613"/>
            <a:ext cx="642939" cy="175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" name="矩形 39"/>
          <p:cNvSpPr/>
          <p:nvPr/>
        </p:nvSpPr>
        <p:spPr>
          <a:xfrm>
            <a:off x="2782889" y="4951413"/>
            <a:ext cx="3786187" cy="1477962"/>
          </a:xfrm>
          <a:custGeom>
            <a:avLst/>
            <a:gdLst>
              <a:gd name="connsiteX0" fmla="*/ 0 w 3167285"/>
              <a:gd name="connsiteY0" fmla="*/ 0 h 1308762"/>
              <a:gd name="connsiteX1" fmla="*/ 3167285 w 3167285"/>
              <a:gd name="connsiteY1" fmla="*/ 0 h 1308762"/>
              <a:gd name="connsiteX2" fmla="*/ 3167285 w 3167285"/>
              <a:gd name="connsiteY2" fmla="*/ 1308762 h 1308762"/>
              <a:gd name="connsiteX3" fmla="*/ 0 w 3167285"/>
              <a:gd name="connsiteY3" fmla="*/ 1308762 h 1308762"/>
              <a:gd name="connsiteX4" fmla="*/ 0 w 3167285"/>
              <a:gd name="connsiteY4" fmla="*/ 0 h 1308762"/>
              <a:gd name="connsiteX0-1" fmla="*/ 0 w 3167285"/>
              <a:gd name="connsiteY0-2" fmla="*/ 0 h 1308762"/>
              <a:gd name="connsiteX1-3" fmla="*/ 3026608 w 3167285"/>
              <a:gd name="connsiteY1-4" fmla="*/ 140677 h 1308762"/>
              <a:gd name="connsiteX2-5" fmla="*/ 3167285 w 3167285"/>
              <a:gd name="connsiteY2-6" fmla="*/ 1308762 h 1308762"/>
              <a:gd name="connsiteX3-7" fmla="*/ 0 w 3167285"/>
              <a:gd name="connsiteY3-8" fmla="*/ 1308762 h 1308762"/>
              <a:gd name="connsiteX4-9" fmla="*/ 0 w 3167285"/>
              <a:gd name="connsiteY4-10" fmla="*/ 0 h 1308762"/>
              <a:gd name="connsiteX0-11" fmla="*/ 0 w 3167285"/>
              <a:gd name="connsiteY0-12" fmla="*/ 0 h 1477574"/>
              <a:gd name="connsiteX1-13" fmla="*/ 3026608 w 3167285"/>
              <a:gd name="connsiteY1-14" fmla="*/ 140677 h 1477574"/>
              <a:gd name="connsiteX2-15" fmla="*/ 3167285 w 3167285"/>
              <a:gd name="connsiteY2-16" fmla="*/ 1308762 h 1477574"/>
              <a:gd name="connsiteX3-17" fmla="*/ 14067 w 3167285"/>
              <a:gd name="connsiteY3-18" fmla="*/ 1477574 h 1477574"/>
              <a:gd name="connsiteX4-19" fmla="*/ 0 w 3167285"/>
              <a:gd name="connsiteY4-20" fmla="*/ 0 h 1477574"/>
              <a:gd name="connsiteX0-21" fmla="*/ 0 w 3125082"/>
              <a:gd name="connsiteY0-22" fmla="*/ 0 h 1477574"/>
              <a:gd name="connsiteX1-23" fmla="*/ 3026608 w 3125082"/>
              <a:gd name="connsiteY1-24" fmla="*/ 140677 h 1477574"/>
              <a:gd name="connsiteX2-25" fmla="*/ 3125082 w 3125082"/>
              <a:gd name="connsiteY2-26" fmla="*/ 1210288 h 1477574"/>
              <a:gd name="connsiteX3-27" fmla="*/ 14067 w 3125082"/>
              <a:gd name="connsiteY3-28" fmla="*/ 1477574 h 1477574"/>
              <a:gd name="connsiteX4-29" fmla="*/ 0 w 3125082"/>
              <a:gd name="connsiteY4-30" fmla="*/ 0 h 147757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3125082" h="1477574">
                <a:moveTo>
                  <a:pt x="0" y="0"/>
                </a:moveTo>
                <a:lnTo>
                  <a:pt x="3026608" y="140677"/>
                </a:lnTo>
                <a:lnTo>
                  <a:pt x="3125082" y="1210288"/>
                </a:lnTo>
                <a:lnTo>
                  <a:pt x="14067" y="1477574"/>
                </a:lnTo>
                <a:lnTo>
                  <a:pt x="0" y="0"/>
                </a:lnTo>
                <a:close/>
              </a:path>
            </a:pathLst>
          </a:custGeom>
          <a:solidFill>
            <a:srgbClr val="C00000">
              <a:alpha val="80000"/>
            </a:srgb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学生可以同时拥有二张卡（主卡和副卡），方便进出考勤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7829" name="矩形 77828"/>
          <p:cNvSpPr>
            <a:spLocks noChangeArrowheads="1"/>
          </p:cNvSpPr>
          <p:nvPr/>
        </p:nvSpPr>
        <p:spPr bwMode="auto">
          <a:xfrm>
            <a:off x="4075116" y="3754438"/>
            <a:ext cx="69762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学生</a:t>
            </a:r>
            <a:endParaRPr lang="zh-CN" altLang="en-US" sz="1800">
              <a:solidFill>
                <a:schemeClr val="bg1"/>
              </a:solidFill>
            </a:endParaRPr>
          </a:p>
        </p:txBody>
      </p:sp>
      <p:sp>
        <p:nvSpPr>
          <p:cNvPr id="77830" name="矩形 77829"/>
          <p:cNvSpPr>
            <a:spLocks noChangeArrowheads="1"/>
          </p:cNvSpPr>
          <p:nvPr/>
        </p:nvSpPr>
        <p:spPr bwMode="auto">
          <a:xfrm>
            <a:off x="10361616" y="3713163"/>
            <a:ext cx="69762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家长</a:t>
            </a:r>
            <a:endParaRPr lang="zh-CN" altLang="en-US" sz="1800">
              <a:solidFill>
                <a:schemeClr val="bg1"/>
              </a:solidFill>
            </a:endParaRPr>
          </a:p>
        </p:txBody>
      </p:sp>
      <p:sp>
        <p:nvSpPr>
          <p:cNvPr id="77831" name="矩形 77830"/>
          <p:cNvSpPr>
            <a:spLocks noChangeArrowheads="1"/>
          </p:cNvSpPr>
          <p:nvPr/>
        </p:nvSpPr>
        <p:spPr bwMode="auto">
          <a:xfrm>
            <a:off x="6408742" y="3725863"/>
            <a:ext cx="69762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</a:t>
            </a:r>
            <a:endParaRPr lang="zh-CN" altLang="en-US" sz="1800">
              <a:solidFill>
                <a:schemeClr val="bg1"/>
              </a:solidFill>
            </a:endParaRPr>
          </a:p>
        </p:txBody>
      </p:sp>
      <p:sp>
        <p:nvSpPr>
          <p:cNvPr id="77832" name="矩形 77831"/>
          <p:cNvSpPr>
            <a:spLocks noChangeArrowheads="1"/>
          </p:cNvSpPr>
          <p:nvPr/>
        </p:nvSpPr>
        <p:spPr bwMode="auto">
          <a:xfrm>
            <a:off x="8602666" y="3711575"/>
            <a:ext cx="69762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费用</a:t>
            </a:r>
            <a:endParaRPr lang="zh-CN" altLang="en-US" sz="1800">
              <a:solidFill>
                <a:schemeClr val="bg1"/>
              </a:solidFill>
            </a:endParaRPr>
          </a:p>
        </p:txBody>
      </p:sp>
      <p:cxnSp>
        <p:nvCxnSpPr>
          <p:cNvPr id="77839" name="直接连接符 77838"/>
          <p:cNvCxnSpPr/>
          <p:nvPr/>
        </p:nvCxnSpPr>
        <p:spPr>
          <a:xfrm>
            <a:off x="7161213" y="1589088"/>
            <a:ext cx="0" cy="577850"/>
          </a:xfrm>
          <a:prstGeom prst="line">
            <a:avLst/>
          </a:prstGeom>
          <a:ln>
            <a:solidFill>
              <a:srgbClr val="C00000">
                <a:alpha val="70000"/>
              </a:srgbClr>
            </a:solidFill>
            <a:prstDash val="dash"/>
            <a:headEnd type="oval" w="med" len="med"/>
            <a:tailEnd type="oval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9" name="直接连接符 118"/>
          <p:cNvCxnSpPr/>
          <p:nvPr/>
        </p:nvCxnSpPr>
        <p:spPr>
          <a:xfrm>
            <a:off x="4367213" y="4627567"/>
            <a:ext cx="0" cy="407987"/>
          </a:xfrm>
          <a:prstGeom prst="line">
            <a:avLst/>
          </a:prstGeom>
          <a:ln>
            <a:solidFill>
              <a:srgbClr val="C00000">
                <a:alpha val="70000"/>
              </a:srgbClr>
            </a:solidFill>
            <a:prstDash val="dash"/>
            <a:headEnd type="oval" w="med" len="med"/>
            <a:tailEnd type="oval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55" name="组合 54"/>
          <p:cNvGrpSpPr/>
          <p:nvPr/>
        </p:nvGrpSpPr>
        <p:grpSpPr>
          <a:xfrm rot="1200000">
            <a:off x="3150656" y="3756775"/>
            <a:ext cx="1838605" cy="412577"/>
            <a:chOff x="3420991" y="3727689"/>
            <a:chExt cx="1838605" cy="412577"/>
          </a:xfrm>
          <a:solidFill>
            <a:schemeClr val="bg1"/>
          </a:solidFill>
        </p:grpSpPr>
        <p:grpSp>
          <p:nvGrpSpPr>
            <p:cNvPr id="10" name="Group 51"/>
            <p:cNvGrpSpPr/>
            <p:nvPr/>
          </p:nvGrpSpPr>
          <p:grpSpPr>
            <a:xfrm flipH="1">
              <a:off x="3420991" y="3727689"/>
              <a:ext cx="903598" cy="411613"/>
              <a:chOff x="6629091" y="2161378"/>
              <a:chExt cx="941509" cy="428893"/>
            </a:xfrm>
            <a:grpFill/>
          </p:grpSpPr>
          <p:grpSp>
            <p:nvGrpSpPr>
              <p:cNvPr id="11" name="Group 52"/>
              <p:cNvGrpSpPr/>
              <p:nvPr/>
            </p:nvGrpSpPr>
            <p:grpSpPr>
              <a:xfrm>
                <a:off x="7040701" y="2293237"/>
                <a:ext cx="529899" cy="297034"/>
                <a:chOff x="6649145" y="2175368"/>
                <a:chExt cx="1295400" cy="726135"/>
              </a:xfrm>
              <a:grpFill/>
            </p:grpSpPr>
            <p:sp>
              <p:nvSpPr>
                <p:cNvPr id="13" name="Rectangle 54"/>
                <p:cNvSpPr/>
                <p:nvPr/>
              </p:nvSpPr>
              <p:spPr>
                <a:xfrm>
                  <a:off x="6649145" y="2175368"/>
                  <a:ext cx="1295400" cy="726135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3200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4" name="Isosceles Triangle 55"/>
                <p:cNvSpPr/>
                <p:nvPr/>
              </p:nvSpPr>
              <p:spPr>
                <a:xfrm>
                  <a:off x="6858489" y="2313357"/>
                  <a:ext cx="111322" cy="104091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3200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5" name="Oval 56"/>
                <p:cNvSpPr/>
                <p:nvPr/>
              </p:nvSpPr>
              <p:spPr>
                <a:xfrm>
                  <a:off x="6729036" y="2254330"/>
                  <a:ext cx="129453" cy="12945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3200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cxnSp>
              <p:nvCxnSpPr>
                <p:cNvPr id="16" name="Straight Connector 57"/>
                <p:cNvCxnSpPr/>
                <p:nvPr/>
              </p:nvCxnSpPr>
              <p:spPr>
                <a:xfrm>
                  <a:off x="7010889" y="2487635"/>
                  <a:ext cx="607523" cy="0"/>
                </a:xfrm>
                <a:prstGeom prst="lin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</p:cxnSp>
            <p:cxnSp>
              <p:nvCxnSpPr>
                <p:cNvPr id="17" name="Straight Connector 58"/>
                <p:cNvCxnSpPr/>
                <p:nvPr/>
              </p:nvCxnSpPr>
              <p:spPr>
                <a:xfrm>
                  <a:off x="7010889" y="2565739"/>
                  <a:ext cx="607523" cy="0"/>
                </a:xfrm>
                <a:prstGeom prst="lin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</p:cxnSp>
            <p:cxnSp>
              <p:nvCxnSpPr>
                <p:cNvPr id="18" name="Straight Connector 59"/>
                <p:cNvCxnSpPr/>
                <p:nvPr/>
              </p:nvCxnSpPr>
              <p:spPr>
                <a:xfrm>
                  <a:off x="7010888" y="2640035"/>
                  <a:ext cx="607523" cy="0"/>
                </a:xfrm>
                <a:prstGeom prst="lin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</p:cxnSp>
            <p:cxnSp>
              <p:nvCxnSpPr>
                <p:cNvPr id="19" name="Straight Connector 60"/>
                <p:cNvCxnSpPr/>
                <p:nvPr/>
              </p:nvCxnSpPr>
              <p:spPr>
                <a:xfrm>
                  <a:off x="7542212" y="2791558"/>
                  <a:ext cx="303762" cy="0"/>
                </a:xfrm>
                <a:prstGeom prst="lin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</p:cxnSp>
            <p:cxnSp>
              <p:nvCxnSpPr>
                <p:cNvPr id="20" name="Straight Connector 61"/>
                <p:cNvCxnSpPr/>
                <p:nvPr/>
              </p:nvCxnSpPr>
              <p:spPr>
                <a:xfrm>
                  <a:off x="6793762" y="2794196"/>
                  <a:ext cx="303762" cy="0"/>
                </a:xfrm>
                <a:prstGeom prst="lin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</p:cxnSp>
          </p:grpSp>
          <p:sp>
            <p:nvSpPr>
              <p:cNvPr id="12" name="Freeform 53"/>
              <p:cNvSpPr/>
              <p:nvPr/>
            </p:nvSpPr>
            <p:spPr>
              <a:xfrm>
                <a:off x="6629091" y="2161378"/>
                <a:ext cx="661707" cy="408355"/>
              </a:xfrm>
              <a:custGeom>
                <a:avLst/>
                <a:gdLst>
                  <a:gd name="connsiteX0" fmla="*/ 114300 w 944880"/>
                  <a:gd name="connsiteY0" fmla="*/ 201930 h 647700"/>
                  <a:gd name="connsiteX1" fmla="*/ 422910 w 944880"/>
                  <a:gd name="connsiteY1" fmla="*/ 26670 h 647700"/>
                  <a:gd name="connsiteX2" fmla="*/ 811530 w 944880"/>
                  <a:gd name="connsiteY2" fmla="*/ 0 h 647700"/>
                  <a:gd name="connsiteX3" fmla="*/ 944880 w 944880"/>
                  <a:gd name="connsiteY3" fmla="*/ 152400 h 647700"/>
                  <a:gd name="connsiteX4" fmla="*/ 518160 w 944880"/>
                  <a:gd name="connsiteY4" fmla="*/ 160020 h 647700"/>
                  <a:gd name="connsiteX5" fmla="*/ 430530 w 944880"/>
                  <a:gd name="connsiteY5" fmla="*/ 342900 h 647700"/>
                  <a:gd name="connsiteX6" fmla="*/ 742950 w 944880"/>
                  <a:gd name="connsiteY6" fmla="*/ 323850 h 647700"/>
                  <a:gd name="connsiteX7" fmla="*/ 933450 w 944880"/>
                  <a:gd name="connsiteY7" fmla="*/ 358140 h 647700"/>
                  <a:gd name="connsiteX8" fmla="*/ 941070 w 944880"/>
                  <a:gd name="connsiteY8" fmla="*/ 510540 h 647700"/>
                  <a:gd name="connsiteX9" fmla="*/ 739140 w 944880"/>
                  <a:gd name="connsiteY9" fmla="*/ 556260 h 647700"/>
                  <a:gd name="connsiteX10" fmla="*/ 422910 w 944880"/>
                  <a:gd name="connsiteY10" fmla="*/ 521970 h 647700"/>
                  <a:gd name="connsiteX11" fmla="*/ 377190 w 944880"/>
                  <a:gd name="connsiteY11" fmla="*/ 617220 h 647700"/>
                  <a:gd name="connsiteX12" fmla="*/ 213360 w 944880"/>
                  <a:gd name="connsiteY12" fmla="*/ 647700 h 647700"/>
                  <a:gd name="connsiteX13" fmla="*/ 7620 w 944880"/>
                  <a:gd name="connsiteY13" fmla="*/ 582930 h 647700"/>
                  <a:gd name="connsiteX14" fmla="*/ 0 w 944880"/>
                  <a:gd name="connsiteY14" fmla="*/ 205740 h 647700"/>
                  <a:gd name="connsiteX15" fmla="*/ 114300 w 944880"/>
                  <a:gd name="connsiteY15" fmla="*/ 201930 h 647700"/>
                  <a:gd name="connsiteX0-1" fmla="*/ 114300 w 944880"/>
                  <a:gd name="connsiteY0-2" fmla="*/ 201930 h 647700"/>
                  <a:gd name="connsiteX1-3" fmla="*/ 422910 w 944880"/>
                  <a:gd name="connsiteY1-4" fmla="*/ 26670 h 647700"/>
                  <a:gd name="connsiteX2-5" fmla="*/ 811530 w 944880"/>
                  <a:gd name="connsiteY2-6" fmla="*/ 0 h 647700"/>
                  <a:gd name="connsiteX3-7" fmla="*/ 944880 w 944880"/>
                  <a:gd name="connsiteY3-8" fmla="*/ 152400 h 647700"/>
                  <a:gd name="connsiteX4-9" fmla="*/ 518160 w 944880"/>
                  <a:gd name="connsiteY4-10" fmla="*/ 160020 h 647700"/>
                  <a:gd name="connsiteX5-11" fmla="*/ 430530 w 944880"/>
                  <a:gd name="connsiteY5-12" fmla="*/ 342900 h 647700"/>
                  <a:gd name="connsiteX6-13" fmla="*/ 742950 w 944880"/>
                  <a:gd name="connsiteY6-14" fmla="*/ 323850 h 647700"/>
                  <a:gd name="connsiteX7-15" fmla="*/ 933450 w 944880"/>
                  <a:gd name="connsiteY7-16" fmla="*/ 358140 h 647700"/>
                  <a:gd name="connsiteX8-17" fmla="*/ 941070 w 944880"/>
                  <a:gd name="connsiteY8-18" fmla="*/ 510540 h 647700"/>
                  <a:gd name="connsiteX9-19" fmla="*/ 739140 w 944880"/>
                  <a:gd name="connsiteY9-20" fmla="*/ 556260 h 647700"/>
                  <a:gd name="connsiteX10-21" fmla="*/ 468630 w 944880"/>
                  <a:gd name="connsiteY10-22" fmla="*/ 525780 h 647700"/>
                  <a:gd name="connsiteX11-23" fmla="*/ 377190 w 944880"/>
                  <a:gd name="connsiteY11-24" fmla="*/ 617220 h 647700"/>
                  <a:gd name="connsiteX12-25" fmla="*/ 213360 w 944880"/>
                  <a:gd name="connsiteY12-26" fmla="*/ 647700 h 647700"/>
                  <a:gd name="connsiteX13-27" fmla="*/ 7620 w 944880"/>
                  <a:gd name="connsiteY13-28" fmla="*/ 582930 h 647700"/>
                  <a:gd name="connsiteX14-29" fmla="*/ 0 w 944880"/>
                  <a:gd name="connsiteY14-30" fmla="*/ 205740 h 647700"/>
                  <a:gd name="connsiteX15-31" fmla="*/ 114300 w 944880"/>
                  <a:gd name="connsiteY15-32" fmla="*/ 201930 h 647700"/>
                  <a:gd name="connsiteX0-33" fmla="*/ 114300 w 944880"/>
                  <a:gd name="connsiteY0-34" fmla="*/ 201930 h 647700"/>
                  <a:gd name="connsiteX1-35" fmla="*/ 422910 w 944880"/>
                  <a:gd name="connsiteY1-36" fmla="*/ 26670 h 647700"/>
                  <a:gd name="connsiteX2-37" fmla="*/ 811530 w 944880"/>
                  <a:gd name="connsiteY2-38" fmla="*/ 0 h 647700"/>
                  <a:gd name="connsiteX3-39" fmla="*/ 944880 w 944880"/>
                  <a:gd name="connsiteY3-40" fmla="*/ 152400 h 647700"/>
                  <a:gd name="connsiteX4-41" fmla="*/ 518160 w 944880"/>
                  <a:gd name="connsiteY4-42" fmla="*/ 160020 h 647700"/>
                  <a:gd name="connsiteX5-43" fmla="*/ 449580 w 944880"/>
                  <a:gd name="connsiteY5-44" fmla="*/ 316230 h 647700"/>
                  <a:gd name="connsiteX6-45" fmla="*/ 742950 w 944880"/>
                  <a:gd name="connsiteY6-46" fmla="*/ 323850 h 647700"/>
                  <a:gd name="connsiteX7-47" fmla="*/ 933450 w 944880"/>
                  <a:gd name="connsiteY7-48" fmla="*/ 358140 h 647700"/>
                  <a:gd name="connsiteX8-49" fmla="*/ 941070 w 944880"/>
                  <a:gd name="connsiteY8-50" fmla="*/ 510540 h 647700"/>
                  <a:gd name="connsiteX9-51" fmla="*/ 739140 w 944880"/>
                  <a:gd name="connsiteY9-52" fmla="*/ 556260 h 647700"/>
                  <a:gd name="connsiteX10-53" fmla="*/ 468630 w 944880"/>
                  <a:gd name="connsiteY10-54" fmla="*/ 525780 h 647700"/>
                  <a:gd name="connsiteX11-55" fmla="*/ 377190 w 944880"/>
                  <a:gd name="connsiteY11-56" fmla="*/ 617220 h 647700"/>
                  <a:gd name="connsiteX12-57" fmla="*/ 213360 w 944880"/>
                  <a:gd name="connsiteY12-58" fmla="*/ 647700 h 647700"/>
                  <a:gd name="connsiteX13-59" fmla="*/ 7620 w 944880"/>
                  <a:gd name="connsiteY13-60" fmla="*/ 582930 h 647700"/>
                  <a:gd name="connsiteX14-61" fmla="*/ 0 w 944880"/>
                  <a:gd name="connsiteY14-62" fmla="*/ 205740 h 647700"/>
                  <a:gd name="connsiteX15-63" fmla="*/ 114300 w 944880"/>
                  <a:gd name="connsiteY15-64" fmla="*/ 201930 h 647700"/>
                  <a:gd name="connsiteX0-65" fmla="*/ 114300 w 944880"/>
                  <a:gd name="connsiteY0-66" fmla="*/ 201930 h 647700"/>
                  <a:gd name="connsiteX1-67" fmla="*/ 422910 w 944880"/>
                  <a:gd name="connsiteY1-68" fmla="*/ 26670 h 647700"/>
                  <a:gd name="connsiteX2-69" fmla="*/ 811530 w 944880"/>
                  <a:gd name="connsiteY2-70" fmla="*/ 0 h 647700"/>
                  <a:gd name="connsiteX3-71" fmla="*/ 944880 w 944880"/>
                  <a:gd name="connsiteY3-72" fmla="*/ 152400 h 647700"/>
                  <a:gd name="connsiteX4-73" fmla="*/ 521970 w 944880"/>
                  <a:gd name="connsiteY4-74" fmla="*/ 156210 h 647700"/>
                  <a:gd name="connsiteX5-75" fmla="*/ 449580 w 944880"/>
                  <a:gd name="connsiteY5-76" fmla="*/ 316230 h 647700"/>
                  <a:gd name="connsiteX6-77" fmla="*/ 742950 w 944880"/>
                  <a:gd name="connsiteY6-78" fmla="*/ 323850 h 647700"/>
                  <a:gd name="connsiteX7-79" fmla="*/ 933450 w 944880"/>
                  <a:gd name="connsiteY7-80" fmla="*/ 358140 h 647700"/>
                  <a:gd name="connsiteX8-81" fmla="*/ 941070 w 944880"/>
                  <a:gd name="connsiteY8-82" fmla="*/ 510540 h 647700"/>
                  <a:gd name="connsiteX9-83" fmla="*/ 739140 w 944880"/>
                  <a:gd name="connsiteY9-84" fmla="*/ 556260 h 647700"/>
                  <a:gd name="connsiteX10-85" fmla="*/ 468630 w 944880"/>
                  <a:gd name="connsiteY10-86" fmla="*/ 525780 h 647700"/>
                  <a:gd name="connsiteX11-87" fmla="*/ 377190 w 944880"/>
                  <a:gd name="connsiteY11-88" fmla="*/ 617220 h 647700"/>
                  <a:gd name="connsiteX12-89" fmla="*/ 213360 w 944880"/>
                  <a:gd name="connsiteY12-90" fmla="*/ 647700 h 647700"/>
                  <a:gd name="connsiteX13-91" fmla="*/ 7620 w 944880"/>
                  <a:gd name="connsiteY13-92" fmla="*/ 582930 h 647700"/>
                  <a:gd name="connsiteX14-93" fmla="*/ 0 w 944880"/>
                  <a:gd name="connsiteY14-94" fmla="*/ 205740 h 647700"/>
                  <a:gd name="connsiteX15-95" fmla="*/ 114300 w 944880"/>
                  <a:gd name="connsiteY15-96" fmla="*/ 201930 h 647700"/>
                  <a:gd name="connsiteX0-97" fmla="*/ 114300 w 944880"/>
                  <a:gd name="connsiteY0-98" fmla="*/ 201930 h 647700"/>
                  <a:gd name="connsiteX1-99" fmla="*/ 441960 w 944880"/>
                  <a:gd name="connsiteY1-100" fmla="*/ 7620 h 647700"/>
                  <a:gd name="connsiteX2-101" fmla="*/ 811530 w 944880"/>
                  <a:gd name="connsiteY2-102" fmla="*/ 0 h 647700"/>
                  <a:gd name="connsiteX3-103" fmla="*/ 944880 w 944880"/>
                  <a:gd name="connsiteY3-104" fmla="*/ 152400 h 647700"/>
                  <a:gd name="connsiteX4-105" fmla="*/ 521970 w 944880"/>
                  <a:gd name="connsiteY4-106" fmla="*/ 156210 h 647700"/>
                  <a:gd name="connsiteX5-107" fmla="*/ 449580 w 944880"/>
                  <a:gd name="connsiteY5-108" fmla="*/ 316230 h 647700"/>
                  <a:gd name="connsiteX6-109" fmla="*/ 742950 w 944880"/>
                  <a:gd name="connsiteY6-110" fmla="*/ 323850 h 647700"/>
                  <a:gd name="connsiteX7-111" fmla="*/ 933450 w 944880"/>
                  <a:gd name="connsiteY7-112" fmla="*/ 358140 h 647700"/>
                  <a:gd name="connsiteX8-113" fmla="*/ 941070 w 944880"/>
                  <a:gd name="connsiteY8-114" fmla="*/ 510540 h 647700"/>
                  <a:gd name="connsiteX9-115" fmla="*/ 739140 w 944880"/>
                  <a:gd name="connsiteY9-116" fmla="*/ 556260 h 647700"/>
                  <a:gd name="connsiteX10-117" fmla="*/ 468630 w 944880"/>
                  <a:gd name="connsiteY10-118" fmla="*/ 525780 h 647700"/>
                  <a:gd name="connsiteX11-119" fmla="*/ 377190 w 944880"/>
                  <a:gd name="connsiteY11-120" fmla="*/ 617220 h 647700"/>
                  <a:gd name="connsiteX12-121" fmla="*/ 213360 w 944880"/>
                  <a:gd name="connsiteY12-122" fmla="*/ 647700 h 647700"/>
                  <a:gd name="connsiteX13-123" fmla="*/ 7620 w 944880"/>
                  <a:gd name="connsiteY13-124" fmla="*/ 582930 h 647700"/>
                  <a:gd name="connsiteX14-125" fmla="*/ 0 w 944880"/>
                  <a:gd name="connsiteY14-126" fmla="*/ 205740 h 647700"/>
                  <a:gd name="connsiteX15-127" fmla="*/ 114300 w 944880"/>
                  <a:gd name="connsiteY15-128" fmla="*/ 201930 h 647700"/>
                  <a:gd name="connsiteX0-129" fmla="*/ 114300 w 944880"/>
                  <a:gd name="connsiteY0-130" fmla="*/ 201930 h 647700"/>
                  <a:gd name="connsiteX1-131" fmla="*/ 441960 w 944880"/>
                  <a:gd name="connsiteY1-132" fmla="*/ 7620 h 647700"/>
                  <a:gd name="connsiteX2-133" fmla="*/ 811530 w 944880"/>
                  <a:gd name="connsiteY2-134" fmla="*/ 0 h 647700"/>
                  <a:gd name="connsiteX3-135" fmla="*/ 944880 w 944880"/>
                  <a:gd name="connsiteY3-136" fmla="*/ 152400 h 647700"/>
                  <a:gd name="connsiteX4-137" fmla="*/ 521970 w 944880"/>
                  <a:gd name="connsiteY4-138" fmla="*/ 156210 h 647700"/>
                  <a:gd name="connsiteX5-139" fmla="*/ 449580 w 944880"/>
                  <a:gd name="connsiteY5-140" fmla="*/ 316230 h 647700"/>
                  <a:gd name="connsiteX6-141" fmla="*/ 742950 w 944880"/>
                  <a:gd name="connsiteY6-142" fmla="*/ 323850 h 647700"/>
                  <a:gd name="connsiteX7-143" fmla="*/ 933450 w 944880"/>
                  <a:gd name="connsiteY7-144" fmla="*/ 358140 h 647700"/>
                  <a:gd name="connsiteX8-145" fmla="*/ 941070 w 944880"/>
                  <a:gd name="connsiteY8-146" fmla="*/ 510540 h 647700"/>
                  <a:gd name="connsiteX9-147" fmla="*/ 693420 w 944880"/>
                  <a:gd name="connsiteY9-148" fmla="*/ 525780 h 647700"/>
                  <a:gd name="connsiteX10-149" fmla="*/ 468630 w 944880"/>
                  <a:gd name="connsiteY10-150" fmla="*/ 525780 h 647700"/>
                  <a:gd name="connsiteX11-151" fmla="*/ 377190 w 944880"/>
                  <a:gd name="connsiteY11-152" fmla="*/ 617220 h 647700"/>
                  <a:gd name="connsiteX12-153" fmla="*/ 213360 w 944880"/>
                  <a:gd name="connsiteY12-154" fmla="*/ 647700 h 647700"/>
                  <a:gd name="connsiteX13-155" fmla="*/ 7620 w 944880"/>
                  <a:gd name="connsiteY13-156" fmla="*/ 582930 h 647700"/>
                  <a:gd name="connsiteX14-157" fmla="*/ 0 w 944880"/>
                  <a:gd name="connsiteY14-158" fmla="*/ 205740 h 647700"/>
                  <a:gd name="connsiteX15-159" fmla="*/ 114300 w 944880"/>
                  <a:gd name="connsiteY15-160" fmla="*/ 201930 h 647700"/>
                  <a:gd name="connsiteX0-161" fmla="*/ 114300 w 944880"/>
                  <a:gd name="connsiteY0-162" fmla="*/ 201930 h 647700"/>
                  <a:gd name="connsiteX1-163" fmla="*/ 441960 w 944880"/>
                  <a:gd name="connsiteY1-164" fmla="*/ 7620 h 647700"/>
                  <a:gd name="connsiteX2-165" fmla="*/ 811530 w 944880"/>
                  <a:gd name="connsiteY2-166" fmla="*/ 0 h 647700"/>
                  <a:gd name="connsiteX3-167" fmla="*/ 944880 w 944880"/>
                  <a:gd name="connsiteY3-168" fmla="*/ 152400 h 647700"/>
                  <a:gd name="connsiteX4-169" fmla="*/ 521970 w 944880"/>
                  <a:gd name="connsiteY4-170" fmla="*/ 156210 h 647700"/>
                  <a:gd name="connsiteX5-171" fmla="*/ 449580 w 944880"/>
                  <a:gd name="connsiteY5-172" fmla="*/ 316230 h 647700"/>
                  <a:gd name="connsiteX6-173" fmla="*/ 742950 w 944880"/>
                  <a:gd name="connsiteY6-174" fmla="*/ 323850 h 647700"/>
                  <a:gd name="connsiteX7-175" fmla="*/ 933450 w 944880"/>
                  <a:gd name="connsiteY7-176" fmla="*/ 358140 h 647700"/>
                  <a:gd name="connsiteX8-177" fmla="*/ 868680 w 944880"/>
                  <a:gd name="connsiteY8-178" fmla="*/ 506730 h 647700"/>
                  <a:gd name="connsiteX9-179" fmla="*/ 693420 w 944880"/>
                  <a:gd name="connsiteY9-180" fmla="*/ 525780 h 647700"/>
                  <a:gd name="connsiteX10-181" fmla="*/ 468630 w 944880"/>
                  <a:gd name="connsiteY10-182" fmla="*/ 525780 h 647700"/>
                  <a:gd name="connsiteX11-183" fmla="*/ 377190 w 944880"/>
                  <a:gd name="connsiteY11-184" fmla="*/ 617220 h 647700"/>
                  <a:gd name="connsiteX12-185" fmla="*/ 213360 w 944880"/>
                  <a:gd name="connsiteY12-186" fmla="*/ 647700 h 647700"/>
                  <a:gd name="connsiteX13-187" fmla="*/ 7620 w 944880"/>
                  <a:gd name="connsiteY13-188" fmla="*/ 582930 h 647700"/>
                  <a:gd name="connsiteX14-189" fmla="*/ 0 w 944880"/>
                  <a:gd name="connsiteY14-190" fmla="*/ 205740 h 647700"/>
                  <a:gd name="connsiteX15-191" fmla="*/ 114300 w 944880"/>
                  <a:gd name="connsiteY15-192" fmla="*/ 201930 h 647700"/>
                  <a:gd name="connsiteX0-193" fmla="*/ 114300 w 944880"/>
                  <a:gd name="connsiteY0-194" fmla="*/ 201930 h 647700"/>
                  <a:gd name="connsiteX1-195" fmla="*/ 441960 w 944880"/>
                  <a:gd name="connsiteY1-196" fmla="*/ 7620 h 647700"/>
                  <a:gd name="connsiteX2-197" fmla="*/ 811530 w 944880"/>
                  <a:gd name="connsiteY2-198" fmla="*/ 0 h 647700"/>
                  <a:gd name="connsiteX3-199" fmla="*/ 944880 w 944880"/>
                  <a:gd name="connsiteY3-200" fmla="*/ 152400 h 647700"/>
                  <a:gd name="connsiteX4-201" fmla="*/ 521970 w 944880"/>
                  <a:gd name="connsiteY4-202" fmla="*/ 156210 h 647700"/>
                  <a:gd name="connsiteX5-203" fmla="*/ 449580 w 944880"/>
                  <a:gd name="connsiteY5-204" fmla="*/ 316230 h 647700"/>
                  <a:gd name="connsiteX6-205" fmla="*/ 742950 w 944880"/>
                  <a:gd name="connsiteY6-206" fmla="*/ 323850 h 647700"/>
                  <a:gd name="connsiteX7-207" fmla="*/ 861060 w 944880"/>
                  <a:gd name="connsiteY7-208" fmla="*/ 346710 h 647700"/>
                  <a:gd name="connsiteX8-209" fmla="*/ 868680 w 944880"/>
                  <a:gd name="connsiteY8-210" fmla="*/ 506730 h 647700"/>
                  <a:gd name="connsiteX9-211" fmla="*/ 693420 w 944880"/>
                  <a:gd name="connsiteY9-212" fmla="*/ 525780 h 647700"/>
                  <a:gd name="connsiteX10-213" fmla="*/ 468630 w 944880"/>
                  <a:gd name="connsiteY10-214" fmla="*/ 525780 h 647700"/>
                  <a:gd name="connsiteX11-215" fmla="*/ 377190 w 944880"/>
                  <a:gd name="connsiteY11-216" fmla="*/ 617220 h 647700"/>
                  <a:gd name="connsiteX12-217" fmla="*/ 213360 w 944880"/>
                  <a:gd name="connsiteY12-218" fmla="*/ 647700 h 647700"/>
                  <a:gd name="connsiteX13-219" fmla="*/ 7620 w 944880"/>
                  <a:gd name="connsiteY13-220" fmla="*/ 582930 h 647700"/>
                  <a:gd name="connsiteX14-221" fmla="*/ 0 w 944880"/>
                  <a:gd name="connsiteY14-222" fmla="*/ 205740 h 647700"/>
                  <a:gd name="connsiteX15-223" fmla="*/ 114300 w 944880"/>
                  <a:gd name="connsiteY15-224" fmla="*/ 201930 h 647700"/>
                  <a:gd name="connsiteX0-225" fmla="*/ 114300 w 944880"/>
                  <a:gd name="connsiteY0-226" fmla="*/ 201930 h 647700"/>
                  <a:gd name="connsiteX1-227" fmla="*/ 441960 w 944880"/>
                  <a:gd name="connsiteY1-228" fmla="*/ 7620 h 647700"/>
                  <a:gd name="connsiteX2-229" fmla="*/ 811530 w 944880"/>
                  <a:gd name="connsiteY2-230" fmla="*/ 0 h 647700"/>
                  <a:gd name="connsiteX3-231" fmla="*/ 944880 w 944880"/>
                  <a:gd name="connsiteY3-232" fmla="*/ 152400 h 647700"/>
                  <a:gd name="connsiteX4-233" fmla="*/ 521970 w 944880"/>
                  <a:gd name="connsiteY4-234" fmla="*/ 156210 h 647700"/>
                  <a:gd name="connsiteX5-235" fmla="*/ 449580 w 944880"/>
                  <a:gd name="connsiteY5-236" fmla="*/ 316230 h 647700"/>
                  <a:gd name="connsiteX6-237" fmla="*/ 632460 w 944880"/>
                  <a:gd name="connsiteY6-238" fmla="*/ 323850 h 647700"/>
                  <a:gd name="connsiteX7-239" fmla="*/ 861060 w 944880"/>
                  <a:gd name="connsiteY7-240" fmla="*/ 346710 h 647700"/>
                  <a:gd name="connsiteX8-241" fmla="*/ 868680 w 944880"/>
                  <a:gd name="connsiteY8-242" fmla="*/ 506730 h 647700"/>
                  <a:gd name="connsiteX9-243" fmla="*/ 693420 w 944880"/>
                  <a:gd name="connsiteY9-244" fmla="*/ 525780 h 647700"/>
                  <a:gd name="connsiteX10-245" fmla="*/ 468630 w 944880"/>
                  <a:gd name="connsiteY10-246" fmla="*/ 525780 h 647700"/>
                  <a:gd name="connsiteX11-247" fmla="*/ 377190 w 944880"/>
                  <a:gd name="connsiteY11-248" fmla="*/ 617220 h 647700"/>
                  <a:gd name="connsiteX12-249" fmla="*/ 213360 w 944880"/>
                  <a:gd name="connsiteY12-250" fmla="*/ 647700 h 647700"/>
                  <a:gd name="connsiteX13-251" fmla="*/ 7620 w 944880"/>
                  <a:gd name="connsiteY13-252" fmla="*/ 582930 h 647700"/>
                  <a:gd name="connsiteX14-253" fmla="*/ 0 w 944880"/>
                  <a:gd name="connsiteY14-254" fmla="*/ 205740 h 647700"/>
                  <a:gd name="connsiteX15-255" fmla="*/ 114300 w 944880"/>
                  <a:gd name="connsiteY15-256" fmla="*/ 201930 h 647700"/>
                  <a:gd name="connsiteX0-257" fmla="*/ 114300 w 944880"/>
                  <a:gd name="connsiteY0-258" fmla="*/ 201930 h 647700"/>
                  <a:gd name="connsiteX1-259" fmla="*/ 441960 w 944880"/>
                  <a:gd name="connsiteY1-260" fmla="*/ 7620 h 647700"/>
                  <a:gd name="connsiteX2-261" fmla="*/ 811530 w 944880"/>
                  <a:gd name="connsiteY2-262" fmla="*/ 0 h 647700"/>
                  <a:gd name="connsiteX3-263" fmla="*/ 944880 w 944880"/>
                  <a:gd name="connsiteY3-264" fmla="*/ 152400 h 647700"/>
                  <a:gd name="connsiteX4-265" fmla="*/ 521970 w 944880"/>
                  <a:gd name="connsiteY4-266" fmla="*/ 156210 h 647700"/>
                  <a:gd name="connsiteX5-267" fmla="*/ 449580 w 944880"/>
                  <a:gd name="connsiteY5-268" fmla="*/ 316230 h 647700"/>
                  <a:gd name="connsiteX6-269" fmla="*/ 632460 w 944880"/>
                  <a:gd name="connsiteY6-270" fmla="*/ 323850 h 647700"/>
                  <a:gd name="connsiteX7-271" fmla="*/ 861060 w 944880"/>
                  <a:gd name="connsiteY7-272" fmla="*/ 346710 h 647700"/>
                  <a:gd name="connsiteX8-273" fmla="*/ 868680 w 944880"/>
                  <a:gd name="connsiteY8-274" fmla="*/ 506730 h 647700"/>
                  <a:gd name="connsiteX9-275" fmla="*/ 693420 w 944880"/>
                  <a:gd name="connsiteY9-276" fmla="*/ 525780 h 647700"/>
                  <a:gd name="connsiteX10-277" fmla="*/ 468630 w 944880"/>
                  <a:gd name="connsiteY10-278" fmla="*/ 525780 h 647700"/>
                  <a:gd name="connsiteX11-279" fmla="*/ 377190 w 944880"/>
                  <a:gd name="connsiteY11-280" fmla="*/ 617220 h 647700"/>
                  <a:gd name="connsiteX12-281" fmla="*/ 213360 w 944880"/>
                  <a:gd name="connsiteY12-282" fmla="*/ 647700 h 647700"/>
                  <a:gd name="connsiteX13-283" fmla="*/ 7620 w 944880"/>
                  <a:gd name="connsiteY13-284" fmla="*/ 582930 h 647700"/>
                  <a:gd name="connsiteX14-285" fmla="*/ 0 w 944880"/>
                  <a:gd name="connsiteY14-286" fmla="*/ 205740 h 647700"/>
                  <a:gd name="connsiteX15-287" fmla="*/ 114300 w 944880"/>
                  <a:gd name="connsiteY15-288" fmla="*/ 201930 h 647700"/>
                  <a:gd name="connsiteX0-289" fmla="*/ 114300 w 944880"/>
                  <a:gd name="connsiteY0-290" fmla="*/ 201930 h 647700"/>
                  <a:gd name="connsiteX1-291" fmla="*/ 441960 w 944880"/>
                  <a:gd name="connsiteY1-292" fmla="*/ 7620 h 647700"/>
                  <a:gd name="connsiteX2-293" fmla="*/ 811530 w 944880"/>
                  <a:gd name="connsiteY2-294" fmla="*/ 0 h 647700"/>
                  <a:gd name="connsiteX3-295" fmla="*/ 944880 w 944880"/>
                  <a:gd name="connsiteY3-296" fmla="*/ 152400 h 647700"/>
                  <a:gd name="connsiteX4-297" fmla="*/ 521970 w 944880"/>
                  <a:gd name="connsiteY4-298" fmla="*/ 156210 h 647700"/>
                  <a:gd name="connsiteX5-299" fmla="*/ 449580 w 944880"/>
                  <a:gd name="connsiteY5-300" fmla="*/ 316230 h 647700"/>
                  <a:gd name="connsiteX6-301" fmla="*/ 632460 w 944880"/>
                  <a:gd name="connsiteY6-302" fmla="*/ 323850 h 647700"/>
                  <a:gd name="connsiteX7-303" fmla="*/ 861060 w 944880"/>
                  <a:gd name="connsiteY7-304" fmla="*/ 346710 h 647700"/>
                  <a:gd name="connsiteX8-305" fmla="*/ 868680 w 944880"/>
                  <a:gd name="connsiteY8-306" fmla="*/ 506730 h 647700"/>
                  <a:gd name="connsiteX9-307" fmla="*/ 693420 w 944880"/>
                  <a:gd name="connsiteY9-308" fmla="*/ 525780 h 647700"/>
                  <a:gd name="connsiteX10-309" fmla="*/ 468630 w 944880"/>
                  <a:gd name="connsiteY10-310" fmla="*/ 525780 h 647700"/>
                  <a:gd name="connsiteX11-311" fmla="*/ 377190 w 944880"/>
                  <a:gd name="connsiteY11-312" fmla="*/ 617220 h 647700"/>
                  <a:gd name="connsiteX12-313" fmla="*/ 213360 w 944880"/>
                  <a:gd name="connsiteY12-314" fmla="*/ 647700 h 647700"/>
                  <a:gd name="connsiteX13-315" fmla="*/ 7620 w 944880"/>
                  <a:gd name="connsiteY13-316" fmla="*/ 582930 h 647700"/>
                  <a:gd name="connsiteX14-317" fmla="*/ 0 w 944880"/>
                  <a:gd name="connsiteY14-318" fmla="*/ 205740 h 647700"/>
                  <a:gd name="connsiteX15-319" fmla="*/ 114300 w 944880"/>
                  <a:gd name="connsiteY15-320" fmla="*/ 201930 h 647700"/>
                  <a:gd name="connsiteX0-321" fmla="*/ 114300 w 944880"/>
                  <a:gd name="connsiteY0-322" fmla="*/ 201930 h 617220"/>
                  <a:gd name="connsiteX1-323" fmla="*/ 441960 w 944880"/>
                  <a:gd name="connsiteY1-324" fmla="*/ 7620 h 617220"/>
                  <a:gd name="connsiteX2-325" fmla="*/ 811530 w 944880"/>
                  <a:gd name="connsiteY2-326" fmla="*/ 0 h 617220"/>
                  <a:gd name="connsiteX3-327" fmla="*/ 944880 w 944880"/>
                  <a:gd name="connsiteY3-328" fmla="*/ 152400 h 617220"/>
                  <a:gd name="connsiteX4-329" fmla="*/ 521970 w 944880"/>
                  <a:gd name="connsiteY4-330" fmla="*/ 156210 h 617220"/>
                  <a:gd name="connsiteX5-331" fmla="*/ 449580 w 944880"/>
                  <a:gd name="connsiteY5-332" fmla="*/ 316230 h 617220"/>
                  <a:gd name="connsiteX6-333" fmla="*/ 632460 w 944880"/>
                  <a:gd name="connsiteY6-334" fmla="*/ 323850 h 617220"/>
                  <a:gd name="connsiteX7-335" fmla="*/ 861060 w 944880"/>
                  <a:gd name="connsiteY7-336" fmla="*/ 346710 h 617220"/>
                  <a:gd name="connsiteX8-337" fmla="*/ 868680 w 944880"/>
                  <a:gd name="connsiteY8-338" fmla="*/ 506730 h 617220"/>
                  <a:gd name="connsiteX9-339" fmla="*/ 693420 w 944880"/>
                  <a:gd name="connsiteY9-340" fmla="*/ 525780 h 617220"/>
                  <a:gd name="connsiteX10-341" fmla="*/ 468630 w 944880"/>
                  <a:gd name="connsiteY10-342" fmla="*/ 525780 h 617220"/>
                  <a:gd name="connsiteX11-343" fmla="*/ 377190 w 944880"/>
                  <a:gd name="connsiteY11-344" fmla="*/ 617220 h 617220"/>
                  <a:gd name="connsiteX12-345" fmla="*/ 201930 w 944880"/>
                  <a:gd name="connsiteY12-346" fmla="*/ 609600 h 617220"/>
                  <a:gd name="connsiteX13-347" fmla="*/ 7620 w 944880"/>
                  <a:gd name="connsiteY13-348" fmla="*/ 582930 h 617220"/>
                  <a:gd name="connsiteX14-349" fmla="*/ 0 w 944880"/>
                  <a:gd name="connsiteY14-350" fmla="*/ 205740 h 617220"/>
                  <a:gd name="connsiteX15-351" fmla="*/ 114300 w 944880"/>
                  <a:gd name="connsiteY15-352" fmla="*/ 201930 h 617220"/>
                  <a:gd name="connsiteX0-353" fmla="*/ 114300 w 944880"/>
                  <a:gd name="connsiteY0-354" fmla="*/ 201930 h 609600"/>
                  <a:gd name="connsiteX1-355" fmla="*/ 441960 w 944880"/>
                  <a:gd name="connsiteY1-356" fmla="*/ 7620 h 609600"/>
                  <a:gd name="connsiteX2-357" fmla="*/ 811530 w 944880"/>
                  <a:gd name="connsiteY2-358" fmla="*/ 0 h 609600"/>
                  <a:gd name="connsiteX3-359" fmla="*/ 944880 w 944880"/>
                  <a:gd name="connsiteY3-360" fmla="*/ 152400 h 609600"/>
                  <a:gd name="connsiteX4-361" fmla="*/ 521970 w 944880"/>
                  <a:gd name="connsiteY4-362" fmla="*/ 156210 h 609600"/>
                  <a:gd name="connsiteX5-363" fmla="*/ 449580 w 944880"/>
                  <a:gd name="connsiteY5-364" fmla="*/ 316230 h 609600"/>
                  <a:gd name="connsiteX6-365" fmla="*/ 632460 w 944880"/>
                  <a:gd name="connsiteY6-366" fmla="*/ 323850 h 609600"/>
                  <a:gd name="connsiteX7-367" fmla="*/ 861060 w 944880"/>
                  <a:gd name="connsiteY7-368" fmla="*/ 346710 h 609600"/>
                  <a:gd name="connsiteX8-369" fmla="*/ 868680 w 944880"/>
                  <a:gd name="connsiteY8-370" fmla="*/ 506730 h 609600"/>
                  <a:gd name="connsiteX9-371" fmla="*/ 693420 w 944880"/>
                  <a:gd name="connsiteY9-372" fmla="*/ 525780 h 609600"/>
                  <a:gd name="connsiteX10-373" fmla="*/ 468630 w 944880"/>
                  <a:gd name="connsiteY10-374" fmla="*/ 525780 h 609600"/>
                  <a:gd name="connsiteX11-375" fmla="*/ 365760 w 944880"/>
                  <a:gd name="connsiteY11-376" fmla="*/ 601980 h 609600"/>
                  <a:gd name="connsiteX12-377" fmla="*/ 201930 w 944880"/>
                  <a:gd name="connsiteY12-378" fmla="*/ 609600 h 609600"/>
                  <a:gd name="connsiteX13-379" fmla="*/ 7620 w 944880"/>
                  <a:gd name="connsiteY13-380" fmla="*/ 582930 h 609600"/>
                  <a:gd name="connsiteX14-381" fmla="*/ 0 w 944880"/>
                  <a:gd name="connsiteY14-382" fmla="*/ 205740 h 609600"/>
                  <a:gd name="connsiteX15-383" fmla="*/ 114300 w 944880"/>
                  <a:gd name="connsiteY15-384" fmla="*/ 201930 h 609600"/>
                  <a:gd name="connsiteX0-385" fmla="*/ 114300 w 944880"/>
                  <a:gd name="connsiteY0-386" fmla="*/ 201930 h 601980"/>
                  <a:gd name="connsiteX1-387" fmla="*/ 441960 w 944880"/>
                  <a:gd name="connsiteY1-388" fmla="*/ 7620 h 601980"/>
                  <a:gd name="connsiteX2-389" fmla="*/ 811530 w 944880"/>
                  <a:gd name="connsiteY2-390" fmla="*/ 0 h 601980"/>
                  <a:gd name="connsiteX3-391" fmla="*/ 944880 w 944880"/>
                  <a:gd name="connsiteY3-392" fmla="*/ 152400 h 601980"/>
                  <a:gd name="connsiteX4-393" fmla="*/ 521970 w 944880"/>
                  <a:gd name="connsiteY4-394" fmla="*/ 156210 h 601980"/>
                  <a:gd name="connsiteX5-395" fmla="*/ 449580 w 944880"/>
                  <a:gd name="connsiteY5-396" fmla="*/ 316230 h 601980"/>
                  <a:gd name="connsiteX6-397" fmla="*/ 632460 w 944880"/>
                  <a:gd name="connsiteY6-398" fmla="*/ 323850 h 601980"/>
                  <a:gd name="connsiteX7-399" fmla="*/ 861060 w 944880"/>
                  <a:gd name="connsiteY7-400" fmla="*/ 346710 h 601980"/>
                  <a:gd name="connsiteX8-401" fmla="*/ 868680 w 944880"/>
                  <a:gd name="connsiteY8-402" fmla="*/ 506730 h 601980"/>
                  <a:gd name="connsiteX9-403" fmla="*/ 693420 w 944880"/>
                  <a:gd name="connsiteY9-404" fmla="*/ 525780 h 601980"/>
                  <a:gd name="connsiteX10-405" fmla="*/ 468630 w 944880"/>
                  <a:gd name="connsiteY10-406" fmla="*/ 525780 h 601980"/>
                  <a:gd name="connsiteX11-407" fmla="*/ 365760 w 944880"/>
                  <a:gd name="connsiteY11-408" fmla="*/ 601980 h 601980"/>
                  <a:gd name="connsiteX12-409" fmla="*/ 194310 w 944880"/>
                  <a:gd name="connsiteY12-410" fmla="*/ 586740 h 601980"/>
                  <a:gd name="connsiteX13-411" fmla="*/ 7620 w 944880"/>
                  <a:gd name="connsiteY13-412" fmla="*/ 582930 h 601980"/>
                  <a:gd name="connsiteX14-413" fmla="*/ 0 w 944880"/>
                  <a:gd name="connsiteY14-414" fmla="*/ 205740 h 601980"/>
                  <a:gd name="connsiteX15-415" fmla="*/ 114300 w 944880"/>
                  <a:gd name="connsiteY15-416" fmla="*/ 201930 h 601980"/>
                  <a:gd name="connsiteX0-417" fmla="*/ 114300 w 944880"/>
                  <a:gd name="connsiteY0-418" fmla="*/ 201930 h 586740"/>
                  <a:gd name="connsiteX1-419" fmla="*/ 441960 w 944880"/>
                  <a:gd name="connsiteY1-420" fmla="*/ 7620 h 586740"/>
                  <a:gd name="connsiteX2-421" fmla="*/ 811530 w 944880"/>
                  <a:gd name="connsiteY2-422" fmla="*/ 0 h 586740"/>
                  <a:gd name="connsiteX3-423" fmla="*/ 944880 w 944880"/>
                  <a:gd name="connsiteY3-424" fmla="*/ 152400 h 586740"/>
                  <a:gd name="connsiteX4-425" fmla="*/ 521970 w 944880"/>
                  <a:gd name="connsiteY4-426" fmla="*/ 156210 h 586740"/>
                  <a:gd name="connsiteX5-427" fmla="*/ 449580 w 944880"/>
                  <a:gd name="connsiteY5-428" fmla="*/ 316230 h 586740"/>
                  <a:gd name="connsiteX6-429" fmla="*/ 632460 w 944880"/>
                  <a:gd name="connsiteY6-430" fmla="*/ 323850 h 586740"/>
                  <a:gd name="connsiteX7-431" fmla="*/ 861060 w 944880"/>
                  <a:gd name="connsiteY7-432" fmla="*/ 346710 h 586740"/>
                  <a:gd name="connsiteX8-433" fmla="*/ 868680 w 944880"/>
                  <a:gd name="connsiteY8-434" fmla="*/ 506730 h 586740"/>
                  <a:gd name="connsiteX9-435" fmla="*/ 693420 w 944880"/>
                  <a:gd name="connsiteY9-436" fmla="*/ 525780 h 586740"/>
                  <a:gd name="connsiteX10-437" fmla="*/ 468630 w 944880"/>
                  <a:gd name="connsiteY10-438" fmla="*/ 525780 h 586740"/>
                  <a:gd name="connsiteX11-439" fmla="*/ 361950 w 944880"/>
                  <a:gd name="connsiteY11-440" fmla="*/ 582930 h 586740"/>
                  <a:gd name="connsiteX12-441" fmla="*/ 194310 w 944880"/>
                  <a:gd name="connsiteY12-442" fmla="*/ 586740 h 586740"/>
                  <a:gd name="connsiteX13-443" fmla="*/ 7620 w 944880"/>
                  <a:gd name="connsiteY13-444" fmla="*/ 582930 h 586740"/>
                  <a:gd name="connsiteX14-445" fmla="*/ 0 w 944880"/>
                  <a:gd name="connsiteY14-446" fmla="*/ 205740 h 586740"/>
                  <a:gd name="connsiteX15-447" fmla="*/ 114300 w 944880"/>
                  <a:gd name="connsiteY15-448" fmla="*/ 201930 h 586740"/>
                  <a:gd name="connsiteX0-449" fmla="*/ 114300 w 944880"/>
                  <a:gd name="connsiteY0-450" fmla="*/ 201930 h 586740"/>
                  <a:gd name="connsiteX1-451" fmla="*/ 441960 w 944880"/>
                  <a:gd name="connsiteY1-452" fmla="*/ 7620 h 586740"/>
                  <a:gd name="connsiteX2-453" fmla="*/ 811530 w 944880"/>
                  <a:gd name="connsiteY2-454" fmla="*/ 0 h 586740"/>
                  <a:gd name="connsiteX3-455" fmla="*/ 944880 w 944880"/>
                  <a:gd name="connsiteY3-456" fmla="*/ 152400 h 586740"/>
                  <a:gd name="connsiteX4-457" fmla="*/ 521970 w 944880"/>
                  <a:gd name="connsiteY4-458" fmla="*/ 156210 h 586740"/>
                  <a:gd name="connsiteX5-459" fmla="*/ 449580 w 944880"/>
                  <a:gd name="connsiteY5-460" fmla="*/ 316230 h 586740"/>
                  <a:gd name="connsiteX6-461" fmla="*/ 632460 w 944880"/>
                  <a:gd name="connsiteY6-462" fmla="*/ 323850 h 586740"/>
                  <a:gd name="connsiteX7-463" fmla="*/ 861060 w 944880"/>
                  <a:gd name="connsiteY7-464" fmla="*/ 346710 h 586740"/>
                  <a:gd name="connsiteX8-465" fmla="*/ 868680 w 944880"/>
                  <a:gd name="connsiteY8-466" fmla="*/ 506730 h 586740"/>
                  <a:gd name="connsiteX9-467" fmla="*/ 693420 w 944880"/>
                  <a:gd name="connsiteY9-468" fmla="*/ 525780 h 586740"/>
                  <a:gd name="connsiteX10-469" fmla="*/ 499110 w 944880"/>
                  <a:gd name="connsiteY10-470" fmla="*/ 521970 h 586740"/>
                  <a:gd name="connsiteX11-471" fmla="*/ 361950 w 944880"/>
                  <a:gd name="connsiteY11-472" fmla="*/ 582930 h 586740"/>
                  <a:gd name="connsiteX12-473" fmla="*/ 194310 w 944880"/>
                  <a:gd name="connsiteY12-474" fmla="*/ 586740 h 586740"/>
                  <a:gd name="connsiteX13-475" fmla="*/ 7620 w 944880"/>
                  <a:gd name="connsiteY13-476" fmla="*/ 582930 h 586740"/>
                  <a:gd name="connsiteX14-477" fmla="*/ 0 w 944880"/>
                  <a:gd name="connsiteY14-478" fmla="*/ 205740 h 586740"/>
                  <a:gd name="connsiteX15-479" fmla="*/ 114300 w 944880"/>
                  <a:gd name="connsiteY15-480" fmla="*/ 201930 h 586740"/>
                  <a:gd name="connsiteX0-481" fmla="*/ 114300 w 944880"/>
                  <a:gd name="connsiteY0-482" fmla="*/ 201930 h 586740"/>
                  <a:gd name="connsiteX1-483" fmla="*/ 441960 w 944880"/>
                  <a:gd name="connsiteY1-484" fmla="*/ 7620 h 586740"/>
                  <a:gd name="connsiteX2-485" fmla="*/ 811530 w 944880"/>
                  <a:gd name="connsiteY2-486" fmla="*/ 0 h 586740"/>
                  <a:gd name="connsiteX3-487" fmla="*/ 944880 w 944880"/>
                  <a:gd name="connsiteY3-488" fmla="*/ 152400 h 586740"/>
                  <a:gd name="connsiteX4-489" fmla="*/ 521970 w 944880"/>
                  <a:gd name="connsiteY4-490" fmla="*/ 156210 h 586740"/>
                  <a:gd name="connsiteX5-491" fmla="*/ 449580 w 944880"/>
                  <a:gd name="connsiteY5-492" fmla="*/ 316230 h 586740"/>
                  <a:gd name="connsiteX6-493" fmla="*/ 632460 w 944880"/>
                  <a:gd name="connsiteY6-494" fmla="*/ 323850 h 586740"/>
                  <a:gd name="connsiteX7-495" fmla="*/ 861060 w 944880"/>
                  <a:gd name="connsiteY7-496" fmla="*/ 346710 h 586740"/>
                  <a:gd name="connsiteX8-497" fmla="*/ 868680 w 944880"/>
                  <a:gd name="connsiteY8-498" fmla="*/ 506730 h 586740"/>
                  <a:gd name="connsiteX9-499" fmla="*/ 693420 w 944880"/>
                  <a:gd name="connsiteY9-500" fmla="*/ 525780 h 586740"/>
                  <a:gd name="connsiteX10-501" fmla="*/ 499110 w 944880"/>
                  <a:gd name="connsiteY10-502" fmla="*/ 521970 h 586740"/>
                  <a:gd name="connsiteX11-503" fmla="*/ 361950 w 944880"/>
                  <a:gd name="connsiteY11-504" fmla="*/ 582930 h 586740"/>
                  <a:gd name="connsiteX12-505" fmla="*/ 194310 w 944880"/>
                  <a:gd name="connsiteY12-506" fmla="*/ 586740 h 586740"/>
                  <a:gd name="connsiteX13-507" fmla="*/ 7620 w 944880"/>
                  <a:gd name="connsiteY13-508" fmla="*/ 582930 h 586740"/>
                  <a:gd name="connsiteX14-509" fmla="*/ 0 w 944880"/>
                  <a:gd name="connsiteY14-510" fmla="*/ 205740 h 586740"/>
                  <a:gd name="connsiteX15-511" fmla="*/ 114300 w 944880"/>
                  <a:gd name="connsiteY15-512" fmla="*/ 201930 h 586740"/>
                  <a:gd name="connsiteX0-513" fmla="*/ 114300 w 944880"/>
                  <a:gd name="connsiteY0-514" fmla="*/ 201930 h 586740"/>
                  <a:gd name="connsiteX1-515" fmla="*/ 441960 w 944880"/>
                  <a:gd name="connsiteY1-516" fmla="*/ 7620 h 586740"/>
                  <a:gd name="connsiteX2-517" fmla="*/ 811530 w 944880"/>
                  <a:gd name="connsiteY2-518" fmla="*/ 0 h 586740"/>
                  <a:gd name="connsiteX3-519" fmla="*/ 944880 w 944880"/>
                  <a:gd name="connsiteY3-520" fmla="*/ 152400 h 586740"/>
                  <a:gd name="connsiteX4-521" fmla="*/ 521970 w 944880"/>
                  <a:gd name="connsiteY4-522" fmla="*/ 156210 h 586740"/>
                  <a:gd name="connsiteX5-523" fmla="*/ 449580 w 944880"/>
                  <a:gd name="connsiteY5-524" fmla="*/ 316230 h 586740"/>
                  <a:gd name="connsiteX6-525" fmla="*/ 632460 w 944880"/>
                  <a:gd name="connsiteY6-526" fmla="*/ 323850 h 586740"/>
                  <a:gd name="connsiteX7-527" fmla="*/ 861060 w 944880"/>
                  <a:gd name="connsiteY7-528" fmla="*/ 346710 h 586740"/>
                  <a:gd name="connsiteX8-529" fmla="*/ 868680 w 944880"/>
                  <a:gd name="connsiteY8-530" fmla="*/ 506730 h 586740"/>
                  <a:gd name="connsiteX9-531" fmla="*/ 693420 w 944880"/>
                  <a:gd name="connsiteY9-532" fmla="*/ 525780 h 586740"/>
                  <a:gd name="connsiteX10-533" fmla="*/ 499110 w 944880"/>
                  <a:gd name="connsiteY10-534" fmla="*/ 521970 h 586740"/>
                  <a:gd name="connsiteX11-535" fmla="*/ 361950 w 944880"/>
                  <a:gd name="connsiteY11-536" fmla="*/ 582930 h 586740"/>
                  <a:gd name="connsiteX12-537" fmla="*/ 194310 w 944880"/>
                  <a:gd name="connsiteY12-538" fmla="*/ 586740 h 586740"/>
                  <a:gd name="connsiteX13-539" fmla="*/ 7620 w 944880"/>
                  <a:gd name="connsiteY13-540" fmla="*/ 582930 h 586740"/>
                  <a:gd name="connsiteX14-541" fmla="*/ 0 w 944880"/>
                  <a:gd name="connsiteY14-542" fmla="*/ 205740 h 586740"/>
                  <a:gd name="connsiteX15-543" fmla="*/ 114300 w 944880"/>
                  <a:gd name="connsiteY15-544" fmla="*/ 201930 h 586740"/>
                  <a:gd name="connsiteX0-545" fmla="*/ 114300 w 944880"/>
                  <a:gd name="connsiteY0-546" fmla="*/ 201930 h 586740"/>
                  <a:gd name="connsiteX1-547" fmla="*/ 441960 w 944880"/>
                  <a:gd name="connsiteY1-548" fmla="*/ 7620 h 586740"/>
                  <a:gd name="connsiteX2-549" fmla="*/ 811530 w 944880"/>
                  <a:gd name="connsiteY2-550" fmla="*/ 0 h 586740"/>
                  <a:gd name="connsiteX3-551" fmla="*/ 944880 w 944880"/>
                  <a:gd name="connsiteY3-552" fmla="*/ 152400 h 586740"/>
                  <a:gd name="connsiteX4-553" fmla="*/ 521970 w 944880"/>
                  <a:gd name="connsiteY4-554" fmla="*/ 156210 h 586740"/>
                  <a:gd name="connsiteX5-555" fmla="*/ 449580 w 944880"/>
                  <a:gd name="connsiteY5-556" fmla="*/ 316230 h 586740"/>
                  <a:gd name="connsiteX6-557" fmla="*/ 632460 w 944880"/>
                  <a:gd name="connsiteY6-558" fmla="*/ 323850 h 586740"/>
                  <a:gd name="connsiteX7-559" fmla="*/ 861060 w 944880"/>
                  <a:gd name="connsiteY7-560" fmla="*/ 346710 h 586740"/>
                  <a:gd name="connsiteX8-561" fmla="*/ 868680 w 944880"/>
                  <a:gd name="connsiteY8-562" fmla="*/ 506730 h 586740"/>
                  <a:gd name="connsiteX9-563" fmla="*/ 693420 w 944880"/>
                  <a:gd name="connsiteY9-564" fmla="*/ 525780 h 586740"/>
                  <a:gd name="connsiteX10-565" fmla="*/ 499110 w 944880"/>
                  <a:gd name="connsiteY10-566" fmla="*/ 521970 h 586740"/>
                  <a:gd name="connsiteX11-567" fmla="*/ 361950 w 944880"/>
                  <a:gd name="connsiteY11-568" fmla="*/ 582930 h 586740"/>
                  <a:gd name="connsiteX12-569" fmla="*/ 194310 w 944880"/>
                  <a:gd name="connsiteY12-570" fmla="*/ 586740 h 586740"/>
                  <a:gd name="connsiteX13-571" fmla="*/ 7620 w 944880"/>
                  <a:gd name="connsiteY13-572" fmla="*/ 582930 h 586740"/>
                  <a:gd name="connsiteX14-573" fmla="*/ 0 w 944880"/>
                  <a:gd name="connsiteY14-574" fmla="*/ 205740 h 586740"/>
                  <a:gd name="connsiteX15-575" fmla="*/ 114300 w 944880"/>
                  <a:gd name="connsiteY15-576" fmla="*/ 201930 h 586740"/>
                  <a:gd name="connsiteX0-577" fmla="*/ 114300 w 944880"/>
                  <a:gd name="connsiteY0-578" fmla="*/ 201930 h 586740"/>
                  <a:gd name="connsiteX1-579" fmla="*/ 441960 w 944880"/>
                  <a:gd name="connsiteY1-580" fmla="*/ 7620 h 586740"/>
                  <a:gd name="connsiteX2-581" fmla="*/ 811530 w 944880"/>
                  <a:gd name="connsiteY2-582" fmla="*/ 0 h 586740"/>
                  <a:gd name="connsiteX3-583" fmla="*/ 944880 w 944880"/>
                  <a:gd name="connsiteY3-584" fmla="*/ 152400 h 586740"/>
                  <a:gd name="connsiteX4-585" fmla="*/ 521970 w 944880"/>
                  <a:gd name="connsiteY4-586" fmla="*/ 156210 h 586740"/>
                  <a:gd name="connsiteX5-587" fmla="*/ 449580 w 944880"/>
                  <a:gd name="connsiteY5-588" fmla="*/ 316230 h 586740"/>
                  <a:gd name="connsiteX6-589" fmla="*/ 632460 w 944880"/>
                  <a:gd name="connsiteY6-590" fmla="*/ 323850 h 586740"/>
                  <a:gd name="connsiteX7-591" fmla="*/ 861060 w 944880"/>
                  <a:gd name="connsiteY7-592" fmla="*/ 346710 h 586740"/>
                  <a:gd name="connsiteX8-593" fmla="*/ 868680 w 944880"/>
                  <a:gd name="connsiteY8-594" fmla="*/ 506730 h 586740"/>
                  <a:gd name="connsiteX9-595" fmla="*/ 693420 w 944880"/>
                  <a:gd name="connsiteY9-596" fmla="*/ 525780 h 586740"/>
                  <a:gd name="connsiteX10-597" fmla="*/ 499110 w 944880"/>
                  <a:gd name="connsiteY10-598" fmla="*/ 521970 h 586740"/>
                  <a:gd name="connsiteX11-599" fmla="*/ 339090 w 944880"/>
                  <a:gd name="connsiteY11-600" fmla="*/ 582930 h 586740"/>
                  <a:gd name="connsiteX12-601" fmla="*/ 194310 w 944880"/>
                  <a:gd name="connsiteY12-602" fmla="*/ 586740 h 586740"/>
                  <a:gd name="connsiteX13-603" fmla="*/ 7620 w 944880"/>
                  <a:gd name="connsiteY13-604" fmla="*/ 582930 h 586740"/>
                  <a:gd name="connsiteX14-605" fmla="*/ 0 w 944880"/>
                  <a:gd name="connsiteY14-606" fmla="*/ 205740 h 586740"/>
                  <a:gd name="connsiteX15-607" fmla="*/ 114300 w 944880"/>
                  <a:gd name="connsiteY15-608" fmla="*/ 201930 h 586740"/>
                  <a:gd name="connsiteX0-609" fmla="*/ 114300 w 944880"/>
                  <a:gd name="connsiteY0-610" fmla="*/ 201930 h 586740"/>
                  <a:gd name="connsiteX1-611" fmla="*/ 441960 w 944880"/>
                  <a:gd name="connsiteY1-612" fmla="*/ 7620 h 586740"/>
                  <a:gd name="connsiteX2-613" fmla="*/ 811530 w 944880"/>
                  <a:gd name="connsiteY2-614" fmla="*/ 0 h 586740"/>
                  <a:gd name="connsiteX3-615" fmla="*/ 944880 w 944880"/>
                  <a:gd name="connsiteY3-616" fmla="*/ 152400 h 586740"/>
                  <a:gd name="connsiteX4-617" fmla="*/ 521970 w 944880"/>
                  <a:gd name="connsiteY4-618" fmla="*/ 156210 h 586740"/>
                  <a:gd name="connsiteX5-619" fmla="*/ 449580 w 944880"/>
                  <a:gd name="connsiteY5-620" fmla="*/ 316230 h 586740"/>
                  <a:gd name="connsiteX6-621" fmla="*/ 632460 w 944880"/>
                  <a:gd name="connsiteY6-622" fmla="*/ 323850 h 586740"/>
                  <a:gd name="connsiteX7-623" fmla="*/ 861060 w 944880"/>
                  <a:gd name="connsiteY7-624" fmla="*/ 346710 h 586740"/>
                  <a:gd name="connsiteX8-625" fmla="*/ 868680 w 944880"/>
                  <a:gd name="connsiteY8-626" fmla="*/ 506730 h 586740"/>
                  <a:gd name="connsiteX9-627" fmla="*/ 693420 w 944880"/>
                  <a:gd name="connsiteY9-628" fmla="*/ 525780 h 586740"/>
                  <a:gd name="connsiteX10-629" fmla="*/ 502920 w 944880"/>
                  <a:gd name="connsiteY10-630" fmla="*/ 506730 h 586740"/>
                  <a:gd name="connsiteX11-631" fmla="*/ 339090 w 944880"/>
                  <a:gd name="connsiteY11-632" fmla="*/ 582930 h 586740"/>
                  <a:gd name="connsiteX12-633" fmla="*/ 194310 w 944880"/>
                  <a:gd name="connsiteY12-634" fmla="*/ 586740 h 586740"/>
                  <a:gd name="connsiteX13-635" fmla="*/ 7620 w 944880"/>
                  <a:gd name="connsiteY13-636" fmla="*/ 582930 h 586740"/>
                  <a:gd name="connsiteX14-637" fmla="*/ 0 w 944880"/>
                  <a:gd name="connsiteY14-638" fmla="*/ 205740 h 586740"/>
                  <a:gd name="connsiteX15-639" fmla="*/ 114300 w 944880"/>
                  <a:gd name="connsiteY15-640" fmla="*/ 201930 h 586740"/>
                  <a:gd name="connsiteX0-641" fmla="*/ 114300 w 944880"/>
                  <a:gd name="connsiteY0-642" fmla="*/ 201930 h 586740"/>
                  <a:gd name="connsiteX1-643" fmla="*/ 441960 w 944880"/>
                  <a:gd name="connsiteY1-644" fmla="*/ 7620 h 586740"/>
                  <a:gd name="connsiteX2-645" fmla="*/ 811530 w 944880"/>
                  <a:gd name="connsiteY2-646" fmla="*/ 0 h 586740"/>
                  <a:gd name="connsiteX3-647" fmla="*/ 944880 w 944880"/>
                  <a:gd name="connsiteY3-648" fmla="*/ 152400 h 586740"/>
                  <a:gd name="connsiteX4-649" fmla="*/ 521970 w 944880"/>
                  <a:gd name="connsiteY4-650" fmla="*/ 156210 h 586740"/>
                  <a:gd name="connsiteX5-651" fmla="*/ 449580 w 944880"/>
                  <a:gd name="connsiteY5-652" fmla="*/ 316230 h 586740"/>
                  <a:gd name="connsiteX6-653" fmla="*/ 632460 w 944880"/>
                  <a:gd name="connsiteY6-654" fmla="*/ 323850 h 586740"/>
                  <a:gd name="connsiteX7-655" fmla="*/ 861060 w 944880"/>
                  <a:gd name="connsiteY7-656" fmla="*/ 346710 h 586740"/>
                  <a:gd name="connsiteX8-657" fmla="*/ 868680 w 944880"/>
                  <a:gd name="connsiteY8-658" fmla="*/ 506730 h 586740"/>
                  <a:gd name="connsiteX9-659" fmla="*/ 693420 w 944880"/>
                  <a:gd name="connsiteY9-660" fmla="*/ 525780 h 586740"/>
                  <a:gd name="connsiteX10-661" fmla="*/ 502920 w 944880"/>
                  <a:gd name="connsiteY10-662" fmla="*/ 506730 h 586740"/>
                  <a:gd name="connsiteX11-663" fmla="*/ 339090 w 944880"/>
                  <a:gd name="connsiteY11-664" fmla="*/ 582930 h 586740"/>
                  <a:gd name="connsiteX12-665" fmla="*/ 194310 w 944880"/>
                  <a:gd name="connsiteY12-666" fmla="*/ 586740 h 586740"/>
                  <a:gd name="connsiteX13-667" fmla="*/ 7620 w 944880"/>
                  <a:gd name="connsiteY13-668" fmla="*/ 582930 h 586740"/>
                  <a:gd name="connsiteX14-669" fmla="*/ 0 w 944880"/>
                  <a:gd name="connsiteY14-670" fmla="*/ 205740 h 586740"/>
                  <a:gd name="connsiteX15-671" fmla="*/ 114300 w 944880"/>
                  <a:gd name="connsiteY15-672" fmla="*/ 201930 h 586740"/>
                  <a:gd name="connsiteX0-673" fmla="*/ 114300 w 944880"/>
                  <a:gd name="connsiteY0-674" fmla="*/ 201930 h 586740"/>
                  <a:gd name="connsiteX1-675" fmla="*/ 441960 w 944880"/>
                  <a:gd name="connsiteY1-676" fmla="*/ 7620 h 586740"/>
                  <a:gd name="connsiteX2-677" fmla="*/ 811530 w 944880"/>
                  <a:gd name="connsiteY2-678" fmla="*/ 0 h 586740"/>
                  <a:gd name="connsiteX3-679" fmla="*/ 944880 w 944880"/>
                  <a:gd name="connsiteY3-680" fmla="*/ 152400 h 586740"/>
                  <a:gd name="connsiteX4-681" fmla="*/ 521970 w 944880"/>
                  <a:gd name="connsiteY4-682" fmla="*/ 156210 h 586740"/>
                  <a:gd name="connsiteX5-683" fmla="*/ 449580 w 944880"/>
                  <a:gd name="connsiteY5-684" fmla="*/ 316230 h 586740"/>
                  <a:gd name="connsiteX6-685" fmla="*/ 632460 w 944880"/>
                  <a:gd name="connsiteY6-686" fmla="*/ 323850 h 586740"/>
                  <a:gd name="connsiteX7-687" fmla="*/ 861060 w 944880"/>
                  <a:gd name="connsiteY7-688" fmla="*/ 346710 h 586740"/>
                  <a:gd name="connsiteX8-689" fmla="*/ 868680 w 944880"/>
                  <a:gd name="connsiteY8-690" fmla="*/ 506730 h 586740"/>
                  <a:gd name="connsiteX9-691" fmla="*/ 685800 w 944880"/>
                  <a:gd name="connsiteY9-692" fmla="*/ 502920 h 586740"/>
                  <a:gd name="connsiteX10-693" fmla="*/ 502920 w 944880"/>
                  <a:gd name="connsiteY10-694" fmla="*/ 506730 h 586740"/>
                  <a:gd name="connsiteX11-695" fmla="*/ 339090 w 944880"/>
                  <a:gd name="connsiteY11-696" fmla="*/ 582930 h 586740"/>
                  <a:gd name="connsiteX12-697" fmla="*/ 194310 w 944880"/>
                  <a:gd name="connsiteY12-698" fmla="*/ 586740 h 586740"/>
                  <a:gd name="connsiteX13-699" fmla="*/ 7620 w 944880"/>
                  <a:gd name="connsiteY13-700" fmla="*/ 582930 h 586740"/>
                  <a:gd name="connsiteX14-701" fmla="*/ 0 w 944880"/>
                  <a:gd name="connsiteY14-702" fmla="*/ 205740 h 586740"/>
                  <a:gd name="connsiteX15-703" fmla="*/ 114300 w 944880"/>
                  <a:gd name="connsiteY15-704" fmla="*/ 201930 h 586740"/>
                  <a:gd name="connsiteX0-705" fmla="*/ 114300 w 944880"/>
                  <a:gd name="connsiteY0-706" fmla="*/ 201930 h 586740"/>
                  <a:gd name="connsiteX1-707" fmla="*/ 441960 w 944880"/>
                  <a:gd name="connsiteY1-708" fmla="*/ 7620 h 586740"/>
                  <a:gd name="connsiteX2-709" fmla="*/ 811530 w 944880"/>
                  <a:gd name="connsiteY2-710" fmla="*/ 0 h 586740"/>
                  <a:gd name="connsiteX3-711" fmla="*/ 944880 w 944880"/>
                  <a:gd name="connsiteY3-712" fmla="*/ 152400 h 586740"/>
                  <a:gd name="connsiteX4-713" fmla="*/ 521970 w 944880"/>
                  <a:gd name="connsiteY4-714" fmla="*/ 156210 h 586740"/>
                  <a:gd name="connsiteX5-715" fmla="*/ 449580 w 944880"/>
                  <a:gd name="connsiteY5-716" fmla="*/ 316230 h 586740"/>
                  <a:gd name="connsiteX6-717" fmla="*/ 632460 w 944880"/>
                  <a:gd name="connsiteY6-718" fmla="*/ 323850 h 586740"/>
                  <a:gd name="connsiteX7-719" fmla="*/ 861060 w 944880"/>
                  <a:gd name="connsiteY7-720" fmla="*/ 346710 h 586740"/>
                  <a:gd name="connsiteX8-721" fmla="*/ 845820 w 944880"/>
                  <a:gd name="connsiteY8-722" fmla="*/ 487680 h 586740"/>
                  <a:gd name="connsiteX9-723" fmla="*/ 685800 w 944880"/>
                  <a:gd name="connsiteY9-724" fmla="*/ 502920 h 586740"/>
                  <a:gd name="connsiteX10-725" fmla="*/ 502920 w 944880"/>
                  <a:gd name="connsiteY10-726" fmla="*/ 506730 h 586740"/>
                  <a:gd name="connsiteX11-727" fmla="*/ 339090 w 944880"/>
                  <a:gd name="connsiteY11-728" fmla="*/ 582930 h 586740"/>
                  <a:gd name="connsiteX12-729" fmla="*/ 194310 w 944880"/>
                  <a:gd name="connsiteY12-730" fmla="*/ 586740 h 586740"/>
                  <a:gd name="connsiteX13-731" fmla="*/ 7620 w 944880"/>
                  <a:gd name="connsiteY13-732" fmla="*/ 582930 h 586740"/>
                  <a:gd name="connsiteX14-733" fmla="*/ 0 w 944880"/>
                  <a:gd name="connsiteY14-734" fmla="*/ 205740 h 586740"/>
                  <a:gd name="connsiteX15-735" fmla="*/ 114300 w 944880"/>
                  <a:gd name="connsiteY15-736" fmla="*/ 201930 h 586740"/>
                  <a:gd name="connsiteX0-737" fmla="*/ 114300 w 944880"/>
                  <a:gd name="connsiteY0-738" fmla="*/ 201930 h 586740"/>
                  <a:gd name="connsiteX1-739" fmla="*/ 441960 w 944880"/>
                  <a:gd name="connsiteY1-740" fmla="*/ 7620 h 586740"/>
                  <a:gd name="connsiteX2-741" fmla="*/ 811530 w 944880"/>
                  <a:gd name="connsiteY2-742" fmla="*/ 0 h 586740"/>
                  <a:gd name="connsiteX3-743" fmla="*/ 944880 w 944880"/>
                  <a:gd name="connsiteY3-744" fmla="*/ 152400 h 586740"/>
                  <a:gd name="connsiteX4-745" fmla="*/ 521970 w 944880"/>
                  <a:gd name="connsiteY4-746" fmla="*/ 156210 h 586740"/>
                  <a:gd name="connsiteX5-747" fmla="*/ 449580 w 944880"/>
                  <a:gd name="connsiteY5-748" fmla="*/ 316230 h 586740"/>
                  <a:gd name="connsiteX6-749" fmla="*/ 632460 w 944880"/>
                  <a:gd name="connsiteY6-750" fmla="*/ 323850 h 586740"/>
                  <a:gd name="connsiteX7-751" fmla="*/ 819150 w 944880"/>
                  <a:gd name="connsiteY7-752" fmla="*/ 339090 h 586740"/>
                  <a:gd name="connsiteX8-753" fmla="*/ 845820 w 944880"/>
                  <a:gd name="connsiteY8-754" fmla="*/ 487680 h 586740"/>
                  <a:gd name="connsiteX9-755" fmla="*/ 685800 w 944880"/>
                  <a:gd name="connsiteY9-756" fmla="*/ 502920 h 586740"/>
                  <a:gd name="connsiteX10-757" fmla="*/ 502920 w 944880"/>
                  <a:gd name="connsiteY10-758" fmla="*/ 506730 h 586740"/>
                  <a:gd name="connsiteX11-759" fmla="*/ 339090 w 944880"/>
                  <a:gd name="connsiteY11-760" fmla="*/ 582930 h 586740"/>
                  <a:gd name="connsiteX12-761" fmla="*/ 194310 w 944880"/>
                  <a:gd name="connsiteY12-762" fmla="*/ 586740 h 586740"/>
                  <a:gd name="connsiteX13-763" fmla="*/ 7620 w 944880"/>
                  <a:gd name="connsiteY13-764" fmla="*/ 582930 h 586740"/>
                  <a:gd name="connsiteX14-765" fmla="*/ 0 w 944880"/>
                  <a:gd name="connsiteY14-766" fmla="*/ 205740 h 586740"/>
                  <a:gd name="connsiteX15-767" fmla="*/ 114300 w 944880"/>
                  <a:gd name="connsiteY15-768" fmla="*/ 201930 h 586740"/>
                  <a:gd name="connsiteX0-769" fmla="*/ 114300 w 944880"/>
                  <a:gd name="connsiteY0-770" fmla="*/ 201930 h 586740"/>
                  <a:gd name="connsiteX1-771" fmla="*/ 441960 w 944880"/>
                  <a:gd name="connsiteY1-772" fmla="*/ 7620 h 586740"/>
                  <a:gd name="connsiteX2-773" fmla="*/ 811530 w 944880"/>
                  <a:gd name="connsiteY2-774" fmla="*/ 0 h 586740"/>
                  <a:gd name="connsiteX3-775" fmla="*/ 944880 w 944880"/>
                  <a:gd name="connsiteY3-776" fmla="*/ 152400 h 586740"/>
                  <a:gd name="connsiteX4-777" fmla="*/ 521970 w 944880"/>
                  <a:gd name="connsiteY4-778" fmla="*/ 156210 h 586740"/>
                  <a:gd name="connsiteX5-779" fmla="*/ 449580 w 944880"/>
                  <a:gd name="connsiteY5-780" fmla="*/ 316230 h 586740"/>
                  <a:gd name="connsiteX6-781" fmla="*/ 628650 w 944880"/>
                  <a:gd name="connsiteY6-782" fmla="*/ 346710 h 586740"/>
                  <a:gd name="connsiteX7-783" fmla="*/ 819150 w 944880"/>
                  <a:gd name="connsiteY7-784" fmla="*/ 339090 h 586740"/>
                  <a:gd name="connsiteX8-785" fmla="*/ 845820 w 944880"/>
                  <a:gd name="connsiteY8-786" fmla="*/ 487680 h 586740"/>
                  <a:gd name="connsiteX9-787" fmla="*/ 685800 w 944880"/>
                  <a:gd name="connsiteY9-788" fmla="*/ 502920 h 586740"/>
                  <a:gd name="connsiteX10-789" fmla="*/ 502920 w 944880"/>
                  <a:gd name="connsiteY10-790" fmla="*/ 506730 h 586740"/>
                  <a:gd name="connsiteX11-791" fmla="*/ 339090 w 944880"/>
                  <a:gd name="connsiteY11-792" fmla="*/ 582930 h 586740"/>
                  <a:gd name="connsiteX12-793" fmla="*/ 194310 w 944880"/>
                  <a:gd name="connsiteY12-794" fmla="*/ 586740 h 586740"/>
                  <a:gd name="connsiteX13-795" fmla="*/ 7620 w 944880"/>
                  <a:gd name="connsiteY13-796" fmla="*/ 582930 h 586740"/>
                  <a:gd name="connsiteX14-797" fmla="*/ 0 w 944880"/>
                  <a:gd name="connsiteY14-798" fmla="*/ 205740 h 586740"/>
                  <a:gd name="connsiteX15-799" fmla="*/ 114300 w 944880"/>
                  <a:gd name="connsiteY15-800" fmla="*/ 201930 h 586740"/>
                  <a:gd name="connsiteX0-801" fmla="*/ 114300 w 944880"/>
                  <a:gd name="connsiteY0-802" fmla="*/ 201930 h 586740"/>
                  <a:gd name="connsiteX1-803" fmla="*/ 441960 w 944880"/>
                  <a:gd name="connsiteY1-804" fmla="*/ 7620 h 586740"/>
                  <a:gd name="connsiteX2-805" fmla="*/ 811530 w 944880"/>
                  <a:gd name="connsiteY2-806" fmla="*/ 0 h 586740"/>
                  <a:gd name="connsiteX3-807" fmla="*/ 944880 w 944880"/>
                  <a:gd name="connsiteY3-808" fmla="*/ 152400 h 586740"/>
                  <a:gd name="connsiteX4-809" fmla="*/ 521970 w 944880"/>
                  <a:gd name="connsiteY4-810" fmla="*/ 156210 h 586740"/>
                  <a:gd name="connsiteX5-811" fmla="*/ 449580 w 944880"/>
                  <a:gd name="connsiteY5-812" fmla="*/ 316230 h 586740"/>
                  <a:gd name="connsiteX6-813" fmla="*/ 628650 w 944880"/>
                  <a:gd name="connsiteY6-814" fmla="*/ 346710 h 586740"/>
                  <a:gd name="connsiteX7-815" fmla="*/ 819150 w 944880"/>
                  <a:gd name="connsiteY7-816" fmla="*/ 339090 h 586740"/>
                  <a:gd name="connsiteX8-817" fmla="*/ 845820 w 944880"/>
                  <a:gd name="connsiteY8-818" fmla="*/ 487680 h 586740"/>
                  <a:gd name="connsiteX9-819" fmla="*/ 685800 w 944880"/>
                  <a:gd name="connsiteY9-820" fmla="*/ 502920 h 586740"/>
                  <a:gd name="connsiteX10-821" fmla="*/ 502920 w 944880"/>
                  <a:gd name="connsiteY10-822" fmla="*/ 506730 h 586740"/>
                  <a:gd name="connsiteX11-823" fmla="*/ 339090 w 944880"/>
                  <a:gd name="connsiteY11-824" fmla="*/ 582930 h 586740"/>
                  <a:gd name="connsiteX12-825" fmla="*/ 194310 w 944880"/>
                  <a:gd name="connsiteY12-826" fmla="*/ 586740 h 586740"/>
                  <a:gd name="connsiteX13-827" fmla="*/ 7620 w 944880"/>
                  <a:gd name="connsiteY13-828" fmla="*/ 582930 h 586740"/>
                  <a:gd name="connsiteX14-829" fmla="*/ 0 w 944880"/>
                  <a:gd name="connsiteY14-830" fmla="*/ 205740 h 586740"/>
                  <a:gd name="connsiteX15-831" fmla="*/ 114300 w 944880"/>
                  <a:gd name="connsiteY15-832" fmla="*/ 201930 h 586740"/>
                  <a:gd name="connsiteX0-833" fmla="*/ 114300 w 944880"/>
                  <a:gd name="connsiteY0-834" fmla="*/ 201930 h 586740"/>
                  <a:gd name="connsiteX1-835" fmla="*/ 441960 w 944880"/>
                  <a:gd name="connsiteY1-836" fmla="*/ 7620 h 586740"/>
                  <a:gd name="connsiteX2-837" fmla="*/ 811530 w 944880"/>
                  <a:gd name="connsiteY2-838" fmla="*/ 0 h 586740"/>
                  <a:gd name="connsiteX3-839" fmla="*/ 944880 w 944880"/>
                  <a:gd name="connsiteY3-840" fmla="*/ 152400 h 586740"/>
                  <a:gd name="connsiteX4-841" fmla="*/ 521970 w 944880"/>
                  <a:gd name="connsiteY4-842" fmla="*/ 156210 h 586740"/>
                  <a:gd name="connsiteX5-843" fmla="*/ 449580 w 944880"/>
                  <a:gd name="connsiteY5-844" fmla="*/ 316230 h 586740"/>
                  <a:gd name="connsiteX6-845" fmla="*/ 628650 w 944880"/>
                  <a:gd name="connsiteY6-846" fmla="*/ 346710 h 586740"/>
                  <a:gd name="connsiteX7-847" fmla="*/ 819150 w 944880"/>
                  <a:gd name="connsiteY7-848" fmla="*/ 339090 h 586740"/>
                  <a:gd name="connsiteX8-849" fmla="*/ 845820 w 944880"/>
                  <a:gd name="connsiteY8-850" fmla="*/ 487680 h 586740"/>
                  <a:gd name="connsiteX9-851" fmla="*/ 685800 w 944880"/>
                  <a:gd name="connsiteY9-852" fmla="*/ 502920 h 586740"/>
                  <a:gd name="connsiteX10-853" fmla="*/ 502920 w 944880"/>
                  <a:gd name="connsiteY10-854" fmla="*/ 506730 h 586740"/>
                  <a:gd name="connsiteX11-855" fmla="*/ 339090 w 944880"/>
                  <a:gd name="connsiteY11-856" fmla="*/ 582930 h 586740"/>
                  <a:gd name="connsiteX12-857" fmla="*/ 194310 w 944880"/>
                  <a:gd name="connsiteY12-858" fmla="*/ 586740 h 586740"/>
                  <a:gd name="connsiteX13-859" fmla="*/ 7620 w 944880"/>
                  <a:gd name="connsiteY13-860" fmla="*/ 582930 h 586740"/>
                  <a:gd name="connsiteX14-861" fmla="*/ 0 w 944880"/>
                  <a:gd name="connsiteY14-862" fmla="*/ 205740 h 586740"/>
                  <a:gd name="connsiteX15-863" fmla="*/ 114300 w 944880"/>
                  <a:gd name="connsiteY15-864" fmla="*/ 201930 h 586740"/>
                  <a:gd name="connsiteX0-865" fmla="*/ 114300 w 944880"/>
                  <a:gd name="connsiteY0-866" fmla="*/ 201930 h 586740"/>
                  <a:gd name="connsiteX1-867" fmla="*/ 441960 w 944880"/>
                  <a:gd name="connsiteY1-868" fmla="*/ 7620 h 586740"/>
                  <a:gd name="connsiteX2-869" fmla="*/ 811530 w 944880"/>
                  <a:gd name="connsiteY2-870" fmla="*/ 0 h 586740"/>
                  <a:gd name="connsiteX3-871" fmla="*/ 944880 w 944880"/>
                  <a:gd name="connsiteY3-872" fmla="*/ 152400 h 586740"/>
                  <a:gd name="connsiteX4-873" fmla="*/ 521970 w 944880"/>
                  <a:gd name="connsiteY4-874" fmla="*/ 156210 h 586740"/>
                  <a:gd name="connsiteX5-875" fmla="*/ 449580 w 944880"/>
                  <a:gd name="connsiteY5-876" fmla="*/ 316230 h 586740"/>
                  <a:gd name="connsiteX6-877" fmla="*/ 628650 w 944880"/>
                  <a:gd name="connsiteY6-878" fmla="*/ 346710 h 586740"/>
                  <a:gd name="connsiteX7-879" fmla="*/ 838200 w 944880"/>
                  <a:gd name="connsiteY7-880" fmla="*/ 339090 h 586740"/>
                  <a:gd name="connsiteX8-881" fmla="*/ 845820 w 944880"/>
                  <a:gd name="connsiteY8-882" fmla="*/ 487680 h 586740"/>
                  <a:gd name="connsiteX9-883" fmla="*/ 685800 w 944880"/>
                  <a:gd name="connsiteY9-884" fmla="*/ 502920 h 586740"/>
                  <a:gd name="connsiteX10-885" fmla="*/ 502920 w 944880"/>
                  <a:gd name="connsiteY10-886" fmla="*/ 506730 h 586740"/>
                  <a:gd name="connsiteX11-887" fmla="*/ 339090 w 944880"/>
                  <a:gd name="connsiteY11-888" fmla="*/ 582930 h 586740"/>
                  <a:gd name="connsiteX12-889" fmla="*/ 194310 w 944880"/>
                  <a:gd name="connsiteY12-890" fmla="*/ 586740 h 586740"/>
                  <a:gd name="connsiteX13-891" fmla="*/ 7620 w 944880"/>
                  <a:gd name="connsiteY13-892" fmla="*/ 582930 h 586740"/>
                  <a:gd name="connsiteX14-893" fmla="*/ 0 w 944880"/>
                  <a:gd name="connsiteY14-894" fmla="*/ 205740 h 586740"/>
                  <a:gd name="connsiteX15-895" fmla="*/ 114300 w 944880"/>
                  <a:gd name="connsiteY15-896" fmla="*/ 201930 h 586740"/>
                  <a:gd name="connsiteX0-897" fmla="*/ 114300 w 944880"/>
                  <a:gd name="connsiteY0-898" fmla="*/ 201930 h 586740"/>
                  <a:gd name="connsiteX1-899" fmla="*/ 441960 w 944880"/>
                  <a:gd name="connsiteY1-900" fmla="*/ 7620 h 586740"/>
                  <a:gd name="connsiteX2-901" fmla="*/ 811530 w 944880"/>
                  <a:gd name="connsiteY2-902" fmla="*/ 0 h 586740"/>
                  <a:gd name="connsiteX3-903" fmla="*/ 944880 w 944880"/>
                  <a:gd name="connsiteY3-904" fmla="*/ 152400 h 586740"/>
                  <a:gd name="connsiteX4-905" fmla="*/ 521970 w 944880"/>
                  <a:gd name="connsiteY4-906" fmla="*/ 156210 h 586740"/>
                  <a:gd name="connsiteX5-907" fmla="*/ 449580 w 944880"/>
                  <a:gd name="connsiteY5-908" fmla="*/ 316230 h 586740"/>
                  <a:gd name="connsiteX6-909" fmla="*/ 628650 w 944880"/>
                  <a:gd name="connsiteY6-910" fmla="*/ 346710 h 586740"/>
                  <a:gd name="connsiteX7-911" fmla="*/ 838200 w 944880"/>
                  <a:gd name="connsiteY7-912" fmla="*/ 339090 h 586740"/>
                  <a:gd name="connsiteX8-913" fmla="*/ 845820 w 944880"/>
                  <a:gd name="connsiteY8-914" fmla="*/ 487680 h 586740"/>
                  <a:gd name="connsiteX9-915" fmla="*/ 685800 w 944880"/>
                  <a:gd name="connsiteY9-916" fmla="*/ 502920 h 586740"/>
                  <a:gd name="connsiteX10-917" fmla="*/ 502920 w 944880"/>
                  <a:gd name="connsiteY10-918" fmla="*/ 506730 h 586740"/>
                  <a:gd name="connsiteX11-919" fmla="*/ 339090 w 944880"/>
                  <a:gd name="connsiteY11-920" fmla="*/ 582930 h 586740"/>
                  <a:gd name="connsiteX12-921" fmla="*/ 194310 w 944880"/>
                  <a:gd name="connsiteY12-922" fmla="*/ 586740 h 586740"/>
                  <a:gd name="connsiteX13-923" fmla="*/ 7620 w 944880"/>
                  <a:gd name="connsiteY13-924" fmla="*/ 582930 h 586740"/>
                  <a:gd name="connsiteX14-925" fmla="*/ 0 w 944880"/>
                  <a:gd name="connsiteY14-926" fmla="*/ 205740 h 586740"/>
                  <a:gd name="connsiteX15-927" fmla="*/ 114300 w 944880"/>
                  <a:gd name="connsiteY15-928" fmla="*/ 201930 h 586740"/>
                  <a:gd name="connsiteX0-929" fmla="*/ 114300 w 944880"/>
                  <a:gd name="connsiteY0-930" fmla="*/ 201930 h 586740"/>
                  <a:gd name="connsiteX1-931" fmla="*/ 441960 w 944880"/>
                  <a:gd name="connsiteY1-932" fmla="*/ 7620 h 586740"/>
                  <a:gd name="connsiteX2-933" fmla="*/ 811530 w 944880"/>
                  <a:gd name="connsiteY2-934" fmla="*/ 0 h 586740"/>
                  <a:gd name="connsiteX3-935" fmla="*/ 944880 w 944880"/>
                  <a:gd name="connsiteY3-936" fmla="*/ 152400 h 586740"/>
                  <a:gd name="connsiteX4-937" fmla="*/ 521970 w 944880"/>
                  <a:gd name="connsiteY4-938" fmla="*/ 156210 h 586740"/>
                  <a:gd name="connsiteX5-939" fmla="*/ 449580 w 944880"/>
                  <a:gd name="connsiteY5-940" fmla="*/ 316230 h 586740"/>
                  <a:gd name="connsiteX6-941" fmla="*/ 628650 w 944880"/>
                  <a:gd name="connsiteY6-942" fmla="*/ 346710 h 586740"/>
                  <a:gd name="connsiteX7-943" fmla="*/ 838200 w 944880"/>
                  <a:gd name="connsiteY7-944" fmla="*/ 339090 h 586740"/>
                  <a:gd name="connsiteX8-945" fmla="*/ 845820 w 944880"/>
                  <a:gd name="connsiteY8-946" fmla="*/ 487680 h 586740"/>
                  <a:gd name="connsiteX9-947" fmla="*/ 685800 w 944880"/>
                  <a:gd name="connsiteY9-948" fmla="*/ 502920 h 586740"/>
                  <a:gd name="connsiteX10-949" fmla="*/ 502920 w 944880"/>
                  <a:gd name="connsiteY10-950" fmla="*/ 506730 h 586740"/>
                  <a:gd name="connsiteX11-951" fmla="*/ 339090 w 944880"/>
                  <a:gd name="connsiteY11-952" fmla="*/ 582930 h 586740"/>
                  <a:gd name="connsiteX12-953" fmla="*/ 194310 w 944880"/>
                  <a:gd name="connsiteY12-954" fmla="*/ 586740 h 586740"/>
                  <a:gd name="connsiteX13-955" fmla="*/ 7620 w 944880"/>
                  <a:gd name="connsiteY13-956" fmla="*/ 582930 h 586740"/>
                  <a:gd name="connsiteX14-957" fmla="*/ 0 w 944880"/>
                  <a:gd name="connsiteY14-958" fmla="*/ 205740 h 586740"/>
                  <a:gd name="connsiteX15-959" fmla="*/ 114300 w 944880"/>
                  <a:gd name="connsiteY15-960" fmla="*/ 201930 h 586740"/>
                  <a:gd name="connsiteX0-961" fmla="*/ 114300 w 944880"/>
                  <a:gd name="connsiteY0-962" fmla="*/ 201930 h 586740"/>
                  <a:gd name="connsiteX1-963" fmla="*/ 441960 w 944880"/>
                  <a:gd name="connsiteY1-964" fmla="*/ 7620 h 586740"/>
                  <a:gd name="connsiteX2-965" fmla="*/ 811530 w 944880"/>
                  <a:gd name="connsiteY2-966" fmla="*/ 0 h 586740"/>
                  <a:gd name="connsiteX3-967" fmla="*/ 944880 w 944880"/>
                  <a:gd name="connsiteY3-968" fmla="*/ 152400 h 586740"/>
                  <a:gd name="connsiteX4-969" fmla="*/ 521970 w 944880"/>
                  <a:gd name="connsiteY4-970" fmla="*/ 156210 h 586740"/>
                  <a:gd name="connsiteX5-971" fmla="*/ 449580 w 944880"/>
                  <a:gd name="connsiteY5-972" fmla="*/ 316230 h 586740"/>
                  <a:gd name="connsiteX6-973" fmla="*/ 628650 w 944880"/>
                  <a:gd name="connsiteY6-974" fmla="*/ 346710 h 586740"/>
                  <a:gd name="connsiteX7-975" fmla="*/ 838200 w 944880"/>
                  <a:gd name="connsiteY7-976" fmla="*/ 339090 h 586740"/>
                  <a:gd name="connsiteX8-977" fmla="*/ 807720 w 944880"/>
                  <a:gd name="connsiteY8-978" fmla="*/ 491490 h 586740"/>
                  <a:gd name="connsiteX9-979" fmla="*/ 685800 w 944880"/>
                  <a:gd name="connsiteY9-980" fmla="*/ 502920 h 586740"/>
                  <a:gd name="connsiteX10-981" fmla="*/ 502920 w 944880"/>
                  <a:gd name="connsiteY10-982" fmla="*/ 506730 h 586740"/>
                  <a:gd name="connsiteX11-983" fmla="*/ 339090 w 944880"/>
                  <a:gd name="connsiteY11-984" fmla="*/ 582930 h 586740"/>
                  <a:gd name="connsiteX12-985" fmla="*/ 194310 w 944880"/>
                  <a:gd name="connsiteY12-986" fmla="*/ 586740 h 586740"/>
                  <a:gd name="connsiteX13-987" fmla="*/ 7620 w 944880"/>
                  <a:gd name="connsiteY13-988" fmla="*/ 582930 h 586740"/>
                  <a:gd name="connsiteX14-989" fmla="*/ 0 w 944880"/>
                  <a:gd name="connsiteY14-990" fmla="*/ 205740 h 586740"/>
                  <a:gd name="connsiteX15-991" fmla="*/ 114300 w 944880"/>
                  <a:gd name="connsiteY15-992" fmla="*/ 201930 h 586740"/>
                  <a:gd name="connsiteX0-993" fmla="*/ 114300 w 944880"/>
                  <a:gd name="connsiteY0-994" fmla="*/ 201930 h 586740"/>
                  <a:gd name="connsiteX1-995" fmla="*/ 441960 w 944880"/>
                  <a:gd name="connsiteY1-996" fmla="*/ 7620 h 586740"/>
                  <a:gd name="connsiteX2-997" fmla="*/ 811530 w 944880"/>
                  <a:gd name="connsiteY2-998" fmla="*/ 0 h 586740"/>
                  <a:gd name="connsiteX3-999" fmla="*/ 944880 w 944880"/>
                  <a:gd name="connsiteY3-1000" fmla="*/ 152400 h 586740"/>
                  <a:gd name="connsiteX4-1001" fmla="*/ 521970 w 944880"/>
                  <a:gd name="connsiteY4-1002" fmla="*/ 156210 h 586740"/>
                  <a:gd name="connsiteX5-1003" fmla="*/ 449580 w 944880"/>
                  <a:gd name="connsiteY5-1004" fmla="*/ 316230 h 586740"/>
                  <a:gd name="connsiteX6-1005" fmla="*/ 628650 w 944880"/>
                  <a:gd name="connsiteY6-1006" fmla="*/ 346710 h 586740"/>
                  <a:gd name="connsiteX7-1007" fmla="*/ 838200 w 944880"/>
                  <a:gd name="connsiteY7-1008" fmla="*/ 339090 h 586740"/>
                  <a:gd name="connsiteX8-1009" fmla="*/ 807720 w 944880"/>
                  <a:gd name="connsiteY8-1010" fmla="*/ 491490 h 586740"/>
                  <a:gd name="connsiteX9-1011" fmla="*/ 685800 w 944880"/>
                  <a:gd name="connsiteY9-1012" fmla="*/ 502920 h 586740"/>
                  <a:gd name="connsiteX10-1013" fmla="*/ 502920 w 944880"/>
                  <a:gd name="connsiteY10-1014" fmla="*/ 506730 h 586740"/>
                  <a:gd name="connsiteX11-1015" fmla="*/ 339090 w 944880"/>
                  <a:gd name="connsiteY11-1016" fmla="*/ 582930 h 586740"/>
                  <a:gd name="connsiteX12-1017" fmla="*/ 194310 w 944880"/>
                  <a:gd name="connsiteY12-1018" fmla="*/ 586740 h 586740"/>
                  <a:gd name="connsiteX13-1019" fmla="*/ 7620 w 944880"/>
                  <a:gd name="connsiteY13-1020" fmla="*/ 582930 h 586740"/>
                  <a:gd name="connsiteX14-1021" fmla="*/ 0 w 944880"/>
                  <a:gd name="connsiteY14-1022" fmla="*/ 205740 h 586740"/>
                  <a:gd name="connsiteX15-1023" fmla="*/ 114300 w 944880"/>
                  <a:gd name="connsiteY15-1024" fmla="*/ 201930 h 586740"/>
                  <a:gd name="connsiteX0-1025" fmla="*/ 114300 w 944880"/>
                  <a:gd name="connsiteY0-1026" fmla="*/ 201930 h 586740"/>
                  <a:gd name="connsiteX1-1027" fmla="*/ 441960 w 944880"/>
                  <a:gd name="connsiteY1-1028" fmla="*/ 7620 h 586740"/>
                  <a:gd name="connsiteX2-1029" fmla="*/ 811530 w 944880"/>
                  <a:gd name="connsiteY2-1030" fmla="*/ 0 h 586740"/>
                  <a:gd name="connsiteX3-1031" fmla="*/ 944880 w 944880"/>
                  <a:gd name="connsiteY3-1032" fmla="*/ 152400 h 586740"/>
                  <a:gd name="connsiteX4-1033" fmla="*/ 521970 w 944880"/>
                  <a:gd name="connsiteY4-1034" fmla="*/ 156210 h 586740"/>
                  <a:gd name="connsiteX5-1035" fmla="*/ 449580 w 944880"/>
                  <a:gd name="connsiteY5-1036" fmla="*/ 316230 h 586740"/>
                  <a:gd name="connsiteX6-1037" fmla="*/ 628650 w 944880"/>
                  <a:gd name="connsiteY6-1038" fmla="*/ 327660 h 586740"/>
                  <a:gd name="connsiteX7-1039" fmla="*/ 838200 w 944880"/>
                  <a:gd name="connsiteY7-1040" fmla="*/ 339090 h 586740"/>
                  <a:gd name="connsiteX8-1041" fmla="*/ 807720 w 944880"/>
                  <a:gd name="connsiteY8-1042" fmla="*/ 491490 h 586740"/>
                  <a:gd name="connsiteX9-1043" fmla="*/ 685800 w 944880"/>
                  <a:gd name="connsiteY9-1044" fmla="*/ 502920 h 586740"/>
                  <a:gd name="connsiteX10-1045" fmla="*/ 502920 w 944880"/>
                  <a:gd name="connsiteY10-1046" fmla="*/ 506730 h 586740"/>
                  <a:gd name="connsiteX11-1047" fmla="*/ 339090 w 944880"/>
                  <a:gd name="connsiteY11-1048" fmla="*/ 582930 h 586740"/>
                  <a:gd name="connsiteX12-1049" fmla="*/ 194310 w 944880"/>
                  <a:gd name="connsiteY12-1050" fmla="*/ 586740 h 586740"/>
                  <a:gd name="connsiteX13-1051" fmla="*/ 7620 w 944880"/>
                  <a:gd name="connsiteY13-1052" fmla="*/ 582930 h 586740"/>
                  <a:gd name="connsiteX14-1053" fmla="*/ 0 w 944880"/>
                  <a:gd name="connsiteY14-1054" fmla="*/ 205740 h 586740"/>
                  <a:gd name="connsiteX15-1055" fmla="*/ 114300 w 944880"/>
                  <a:gd name="connsiteY15-1056" fmla="*/ 201930 h 586740"/>
                  <a:gd name="connsiteX0-1057" fmla="*/ 114300 w 944880"/>
                  <a:gd name="connsiteY0-1058" fmla="*/ 201930 h 586740"/>
                  <a:gd name="connsiteX1-1059" fmla="*/ 441960 w 944880"/>
                  <a:gd name="connsiteY1-1060" fmla="*/ 7620 h 586740"/>
                  <a:gd name="connsiteX2-1061" fmla="*/ 811530 w 944880"/>
                  <a:gd name="connsiteY2-1062" fmla="*/ 0 h 586740"/>
                  <a:gd name="connsiteX3-1063" fmla="*/ 944880 w 944880"/>
                  <a:gd name="connsiteY3-1064" fmla="*/ 152400 h 586740"/>
                  <a:gd name="connsiteX4-1065" fmla="*/ 521970 w 944880"/>
                  <a:gd name="connsiteY4-1066" fmla="*/ 156210 h 586740"/>
                  <a:gd name="connsiteX5-1067" fmla="*/ 449580 w 944880"/>
                  <a:gd name="connsiteY5-1068" fmla="*/ 316230 h 586740"/>
                  <a:gd name="connsiteX6-1069" fmla="*/ 628650 w 944880"/>
                  <a:gd name="connsiteY6-1070" fmla="*/ 327660 h 586740"/>
                  <a:gd name="connsiteX7-1071" fmla="*/ 838200 w 944880"/>
                  <a:gd name="connsiteY7-1072" fmla="*/ 339090 h 586740"/>
                  <a:gd name="connsiteX8-1073" fmla="*/ 807720 w 944880"/>
                  <a:gd name="connsiteY8-1074" fmla="*/ 491490 h 586740"/>
                  <a:gd name="connsiteX9-1075" fmla="*/ 685800 w 944880"/>
                  <a:gd name="connsiteY9-1076" fmla="*/ 502920 h 586740"/>
                  <a:gd name="connsiteX10-1077" fmla="*/ 502920 w 944880"/>
                  <a:gd name="connsiteY10-1078" fmla="*/ 506730 h 586740"/>
                  <a:gd name="connsiteX11-1079" fmla="*/ 339090 w 944880"/>
                  <a:gd name="connsiteY11-1080" fmla="*/ 582930 h 586740"/>
                  <a:gd name="connsiteX12-1081" fmla="*/ 194310 w 944880"/>
                  <a:gd name="connsiteY12-1082" fmla="*/ 586740 h 586740"/>
                  <a:gd name="connsiteX13-1083" fmla="*/ 7620 w 944880"/>
                  <a:gd name="connsiteY13-1084" fmla="*/ 582930 h 586740"/>
                  <a:gd name="connsiteX14-1085" fmla="*/ 0 w 944880"/>
                  <a:gd name="connsiteY14-1086" fmla="*/ 205740 h 586740"/>
                  <a:gd name="connsiteX15-1087" fmla="*/ 114300 w 944880"/>
                  <a:gd name="connsiteY15-1088" fmla="*/ 201930 h 586740"/>
                  <a:gd name="connsiteX0-1089" fmla="*/ 114300 w 944880"/>
                  <a:gd name="connsiteY0-1090" fmla="*/ 201930 h 586740"/>
                  <a:gd name="connsiteX1-1091" fmla="*/ 441960 w 944880"/>
                  <a:gd name="connsiteY1-1092" fmla="*/ 7620 h 586740"/>
                  <a:gd name="connsiteX2-1093" fmla="*/ 811530 w 944880"/>
                  <a:gd name="connsiteY2-1094" fmla="*/ 0 h 586740"/>
                  <a:gd name="connsiteX3-1095" fmla="*/ 944880 w 944880"/>
                  <a:gd name="connsiteY3-1096" fmla="*/ 152400 h 586740"/>
                  <a:gd name="connsiteX4-1097" fmla="*/ 521970 w 944880"/>
                  <a:gd name="connsiteY4-1098" fmla="*/ 156210 h 586740"/>
                  <a:gd name="connsiteX5-1099" fmla="*/ 449580 w 944880"/>
                  <a:gd name="connsiteY5-1100" fmla="*/ 316230 h 586740"/>
                  <a:gd name="connsiteX6-1101" fmla="*/ 628650 w 944880"/>
                  <a:gd name="connsiteY6-1102" fmla="*/ 327660 h 586740"/>
                  <a:gd name="connsiteX7-1103" fmla="*/ 838200 w 944880"/>
                  <a:gd name="connsiteY7-1104" fmla="*/ 339090 h 586740"/>
                  <a:gd name="connsiteX8-1105" fmla="*/ 807720 w 944880"/>
                  <a:gd name="connsiteY8-1106" fmla="*/ 491490 h 586740"/>
                  <a:gd name="connsiteX9-1107" fmla="*/ 685800 w 944880"/>
                  <a:gd name="connsiteY9-1108" fmla="*/ 502920 h 586740"/>
                  <a:gd name="connsiteX10-1109" fmla="*/ 502920 w 944880"/>
                  <a:gd name="connsiteY10-1110" fmla="*/ 506730 h 586740"/>
                  <a:gd name="connsiteX11-1111" fmla="*/ 339090 w 944880"/>
                  <a:gd name="connsiteY11-1112" fmla="*/ 582930 h 586740"/>
                  <a:gd name="connsiteX12-1113" fmla="*/ 194310 w 944880"/>
                  <a:gd name="connsiteY12-1114" fmla="*/ 586740 h 586740"/>
                  <a:gd name="connsiteX13-1115" fmla="*/ 7620 w 944880"/>
                  <a:gd name="connsiteY13-1116" fmla="*/ 582930 h 586740"/>
                  <a:gd name="connsiteX14-1117" fmla="*/ 0 w 944880"/>
                  <a:gd name="connsiteY14-1118" fmla="*/ 205740 h 586740"/>
                  <a:gd name="connsiteX15-1119" fmla="*/ 114300 w 944880"/>
                  <a:gd name="connsiteY15-1120" fmla="*/ 201930 h 586740"/>
                  <a:gd name="connsiteX0-1121" fmla="*/ 114300 w 944880"/>
                  <a:gd name="connsiteY0-1122" fmla="*/ 194310 h 579120"/>
                  <a:gd name="connsiteX1-1123" fmla="*/ 441960 w 944880"/>
                  <a:gd name="connsiteY1-1124" fmla="*/ 0 h 579120"/>
                  <a:gd name="connsiteX2-1125" fmla="*/ 803910 w 944880"/>
                  <a:gd name="connsiteY2-1126" fmla="*/ 19050 h 579120"/>
                  <a:gd name="connsiteX3-1127" fmla="*/ 944880 w 944880"/>
                  <a:gd name="connsiteY3-1128" fmla="*/ 144780 h 579120"/>
                  <a:gd name="connsiteX4-1129" fmla="*/ 521970 w 944880"/>
                  <a:gd name="connsiteY4-1130" fmla="*/ 148590 h 579120"/>
                  <a:gd name="connsiteX5-1131" fmla="*/ 449580 w 944880"/>
                  <a:gd name="connsiteY5-1132" fmla="*/ 308610 h 579120"/>
                  <a:gd name="connsiteX6-1133" fmla="*/ 628650 w 944880"/>
                  <a:gd name="connsiteY6-1134" fmla="*/ 320040 h 579120"/>
                  <a:gd name="connsiteX7-1135" fmla="*/ 838200 w 944880"/>
                  <a:gd name="connsiteY7-1136" fmla="*/ 331470 h 579120"/>
                  <a:gd name="connsiteX8-1137" fmla="*/ 807720 w 944880"/>
                  <a:gd name="connsiteY8-1138" fmla="*/ 483870 h 579120"/>
                  <a:gd name="connsiteX9-1139" fmla="*/ 685800 w 944880"/>
                  <a:gd name="connsiteY9-1140" fmla="*/ 495300 h 579120"/>
                  <a:gd name="connsiteX10-1141" fmla="*/ 502920 w 944880"/>
                  <a:gd name="connsiteY10-1142" fmla="*/ 499110 h 579120"/>
                  <a:gd name="connsiteX11-1143" fmla="*/ 339090 w 944880"/>
                  <a:gd name="connsiteY11-1144" fmla="*/ 575310 h 579120"/>
                  <a:gd name="connsiteX12-1145" fmla="*/ 194310 w 944880"/>
                  <a:gd name="connsiteY12-1146" fmla="*/ 579120 h 579120"/>
                  <a:gd name="connsiteX13-1147" fmla="*/ 7620 w 944880"/>
                  <a:gd name="connsiteY13-1148" fmla="*/ 575310 h 579120"/>
                  <a:gd name="connsiteX14-1149" fmla="*/ 0 w 944880"/>
                  <a:gd name="connsiteY14-1150" fmla="*/ 198120 h 579120"/>
                  <a:gd name="connsiteX15-1151" fmla="*/ 114300 w 944880"/>
                  <a:gd name="connsiteY15-1152" fmla="*/ 194310 h 579120"/>
                  <a:gd name="connsiteX0-1153" fmla="*/ 114300 w 944880"/>
                  <a:gd name="connsiteY0-1154" fmla="*/ 194310 h 579120"/>
                  <a:gd name="connsiteX1-1155" fmla="*/ 441960 w 944880"/>
                  <a:gd name="connsiteY1-1156" fmla="*/ 0 h 579120"/>
                  <a:gd name="connsiteX2-1157" fmla="*/ 803910 w 944880"/>
                  <a:gd name="connsiteY2-1158" fmla="*/ 19050 h 579120"/>
                  <a:gd name="connsiteX3-1159" fmla="*/ 876300 w 944880"/>
                  <a:gd name="connsiteY3-1160" fmla="*/ 60960 h 579120"/>
                  <a:gd name="connsiteX4-1161" fmla="*/ 944880 w 944880"/>
                  <a:gd name="connsiteY4-1162" fmla="*/ 144780 h 579120"/>
                  <a:gd name="connsiteX5-1163" fmla="*/ 521970 w 944880"/>
                  <a:gd name="connsiteY5-1164" fmla="*/ 148590 h 579120"/>
                  <a:gd name="connsiteX6-1165" fmla="*/ 449580 w 944880"/>
                  <a:gd name="connsiteY6-1166" fmla="*/ 308610 h 579120"/>
                  <a:gd name="connsiteX7-1167" fmla="*/ 628650 w 944880"/>
                  <a:gd name="connsiteY7-1168" fmla="*/ 320040 h 579120"/>
                  <a:gd name="connsiteX8-1169" fmla="*/ 838200 w 944880"/>
                  <a:gd name="connsiteY8-1170" fmla="*/ 331470 h 579120"/>
                  <a:gd name="connsiteX9-1171" fmla="*/ 807720 w 944880"/>
                  <a:gd name="connsiteY9-1172" fmla="*/ 483870 h 579120"/>
                  <a:gd name="connsiteX10-1173" fmla="*/ 685800 w 944880"/>
                  <a:gd name="connsiteY10-1174" fmla="*/ 495300 h 579120"/>
                  <a:gd name="connsiteX11-1175" fmla="*/ 502920 w 944880"/>
                  <a:gd name="connsiteY11-1176" fmla="*/ 499110 h 579120"/>
                  <a:gd name="connsiteX12-1177" fmla="*/ 339090 w 944880"/>
                  <a:gd name="connsiteY12-1178" fmla="*/ 575310 h 579120"/>
                  <a:gd name="connsiteX13-1179" fmla="*/ 194310 w 944880"/>
                  <a:gd name="connsiteY13-1180" fmla="*/ 579120 h 579120"/>
                  <a:gd name="connsiteX14-1181" fmla="*/ 7620 w 944880"/>
                  <a:gd name="connsiteY14-1182" fmla="*/ 575310 h 579120"/>
                  <a:gd name="connsiteX15-1183" fmla="*/ 0 w 944880"/>
                  <a:gd name="connsiteY15-1184" fmla="*/ 198120 h 579120"/>
                  <a:gd name="connsiteX16" fmla="*/ 114300 w 944880"/>
                  <a:gd name="connsiteY16" fmla="*/ 194310 h 579120"/>
                  <a:gd name="connsiteX0-1185" fmla="*/ 114300 w 944880"/>
                  <a:gd name="connsiteY0-1186" fmla="*/ 194310 h 579120"/>
                  <a:gd name="connsiteX1-1187" fmla="*/ 441960 w 944880"/>
                  <a:gd name="connsiteY1-1188" fmla="*/ 0 h 579120"/>
                  <a:gd name="connsiteX2-1189" fmla="*/ 803910 w 944880"/>
                  <a:gd name="connsiteY2-1190" fmla="*/ 19050 h 579120"/>
                  <a:gd name="connsiteX3-1191" fmla="*/ 876300 w 944880"/>
                  <a:gd name="connsiteY3-1192" fmla="*/ 60960 h 579120"/>
                  <a:gd name="connsiteX4-1193" fmla="*/ 944880 w 944880"/>
                  <a:gd name="connsiteY4-1194" fmla="*/ 144780 h 579120"/>
                  <a:gd name="connsiteX5-1195" fmla="*/ 521970 w 944880"/>
                  <a:gd name="connsiteY5-1196" fmla="*/ 148590 h 579120"/>
                  <a:gd name="connsiteX6-1197" fmla="*/ 449580 w 944880"/>
                  <a:gd name="connsiteY6-1198" fmla="*/ 308610 h 579120"/>
                  <a:gd name="connsiteX7-1199" fmla="*/ 628650 w 944880"/>
                  <a:gd name="connsiteY7-1200" fmla="*/ 320040 h 579120"/>
                  <a:gd name="connsiteX8-1201" fmla="*/ 838200 w 944880"/>
                  <a:gd name="connsiteY8-1202" fmla="*/ 331470 h 579120"/>
                  <a:gd name="connsiteX9-1203" fmla="*/ 807720 w 944880"/>
                  <a:gd name="connsiteY9-1204" fmla="*/ 483870 h 579120"/>
                  <a:gd name="connsiteX10-1205" fmla="*/ 685800 w 944880"/>
                  <a:gd name="connsiteY10-1206" fmla="*/ 495300 h 579120"/>
                  <a:gd name="connsiteX11-1207" fmla="*/ 502920 w 944880"/>
                  <a:gd name="connsiteY11-1208" fmla="*/ 499110 h 579120"/>
                  <a:gd name="connsiteX12-1209" fmla="*/ 339090 w 944880"/>
                  <a:gd name="connsiteY12-1210" fmla="*/ 575310 h 579120"/>
                  <a:gd name="connsiteX13-1211" fmla="*/ 194310 w 944880"/>
                  <a:gd name="connsiteY13-1212" fmla="*/ 579120 h 579120"/>
                  <a:gd name="connsiteX14-1213" fmla="*/ 7620 w 944880"/>
                  <a:gd name="connsiteY14-1214" fmla="*/ 575310 h 579120"/>
                  <a:gd name="connsiteX15-1215" fmla="*/ 0 w 944880"/>
                  <a:gd name="connsiteY15-1216" fmla="*/ 198120 h 579120"/>
                  <a:gd name="connsiteX16-1217" fmla="*/ 114300 w 944880"/>
                  <a:gd name="connsiteY16-1218" fmla="*/ 194310 h 579120"/>
                  <a:gd name="connsiteX0-1219" fmla="*/ 114300 w 944880"/>
                  <a:gd name="connsiteY0-1220" fmla="*/ 203244 h 588054"/>
                  <a:gd name="connsiteX1-1221" fmla="*/ 441960 w 944880"/>
                  <a:gd name="connsiteY1-1222" fmla="*/ 8934 h 588054"/>
                  <a:gd name="connsiteX2-1223" fmla="*/ 803910 w 944880"/>
                  <a:gd name="connsiteY2-1224" fmla="*/ 27984 h 588054"/>
                  <a:gd name="connsiteX3-1225" fmla="*/ 876300 w 944880"/>
                  <a:gd name="connsiteY3-1226" fmla="*/ 69894 h 588054"/>
                  <a:gd name="connsiteX4-1227" fmla="*/ 944880 w 944880"/>
                  <a:gd name="connsiteY4-1228" fmla="*/ 153714 h 588054"/>
                  <a:gd name="connsiteX5-1229" fmla="*/ 521970 w 944880"/>
                  <a:gd name="connsiteY5-1230" fmla="*/ 157524 h 588054"/>
                  <a:gd name="connsiteX6-1231" fmla="*/ 449580 w 944880"/>
                  <a:gd name="connsiteY6-1232" fmla="*/ 317544 h 588054"/>
                  <a:gd name="connsiteX7-1233" fmla="*/ 628650 w 944880"/>
                  <a:gd name="connsiteY7-1234" fmla="*/ 328974 h 588054"/>
                  <a:gd name="connsiteX8-1235" fmla="*/ 838200 w 944880"/>
                  <a:gd name="connsiteY8-1236" fmla="*/ 340404 h 588054"/>
                  <a:gd name="connsiteX9-1237" fmla="*/ 807720 w 944880"/>
                  <a:gd name="connsiteY9-1238" fmla="*/ 492804 h 588054"/>
                  <a:gd name="connsiteX10-1239" fmla="*/ 685800 w 944880"/>
                  <a:gd name="connsiteY10-1240" fmla="*/ 504234 h 588054"/>
                  <a:gd name="connsiteX11-1241" fmla="*/ 502920 w 944880"/>
                  <a:gd name="connsiteY11-1242" fmla="*/ 508044 h 588054"/>
                  <a:gd name="connsiteX12-1243" fmla="*/ 339090 w 944880"/>
                  <a:gd name="connsiteY12-1244" fmla="*/ 584244 h 588054"/>
                  <a:gd name="connsiteX13-1245" fmla="*/ 194310 w 944880"/>
                  <a:gd name="connsiteY13-1246" fmla="*/ 588054 h 588054"/>
                  <a:gd name="connsiteX14-1247" fmla="*/ 7620 w 944880"/>
                  <a:gd name="connsiteY14-1248" fmla="*/ 584244 h 588054"/>
                  <a:gd name="connsiteX15-1249" fmla="*/ 0 w 944880"/>
                  <a:gd name="connsiteY15-1250" fmla="*/ 207054 h 588054"/>
                  <a:gd name="connsiteX16-1251" fmla="*/ 114300 w 944880"/>
                  <a:gd name="connsiteY16-1252" fmla="*/ 203244 h 588054"/>
                  <a:gd name="connsiteX0-1253" fmla="*/ 114300 w 944880"/>
                  <a:gd name="connsiteY0-1254" fmla="*/ 203244 h 588054"/>
                  <a:gd name="connsiteX1-1255" fmla="*/ 441960 w 944880"/>
                  <a:gd name="connsiteY1-1256" fmla="*/ 8934 h 588054"/>
                  <a:gd name="connsiteX2-1257" fmla="*/ 803910 w 944880"/>
                  <a:gd name="connsiteY2-1258" fmla="*/ 27984 h 588054"/>
                  <a:gd name="connsiteX3-1259" fmla="*/ 876300 w 944880"/>
                  <a:gd name="connsiteY3-1260" fmla="*/ 69894 h 588054"/>
                  <a:gd name="connsiteX4-1261" fmla="*/ 944880 w 944880"/>
                  <a:gd name="connsiteY4-1262" fmla="*/ 153714 h 588054"/>
                  <a:gd name="connsiteX5-1263" fmla="*/ 521970 w 944880"/>
                  <a:gd name="connsiteY5-1264" fmla="*/ 157524 h 588054"/>
                  <a:gd name="connsiteX6-1265" fmla="*/ 449580 w 944880"/>
                  <a:gd name="connsiteY6-1266" fmla="*/ 317544 h 588054"/>
                  <a:gd name="connsiteX7-1267" fmla="*/ 628650 w 944880"/>
                  <a:gd name="connsiteY7-1268" fmla="*/ 328974 h 588054"/>
                  <a:gd name="connsiteX8-1269" fmla="*/ 838200 w 944880"/>
                  <a:gd name="connsiteY8-1270" fmla="*/ 340404 h 588054"/>
                  <a:gd name="connsiteX9-1271" fmla="*/ 807720 w 944880"/>
                  <a:gd name="connsiteY9-1272" fmla="*/ 492804 h 588054"/>
                  <a:gd name="connsiteX10-1273" fmla="*/ 685800 w 944880"/>
                  <a:gd name="connsiteY10-1274" fmla="*/ 504234 h 588054"/>
                  <a:gd name="connsiteX11-1275" fmla="*/ 502920 w 944880"/>
                  <a:gd name="connsiteY11-1276" fmla="*/ 508044 h 588054"/>
                  <a:gd name="connsiteX12-1277" fmla="*/ 339090 w 944880"/>
                  <a:gd name="connsiteY12-1278" fmla="*/ 584244 h 588054"/>
                  <a:gd name="connsiteX13-1279" fmla="*/ 194310 w 944880"/>
                  <a:gd name="connsiteY13-1280" fmla="*/ 588054 h 588054"/>
                  <a:gd name="connsiteX14-1281" fmla="*/ 7620 w 944880"/>
                  <a:gd name="connsiteY14-1282" fmla="*/ 584244 h 588054"/>
                  <a:gd name="connsiteX15-1283" fmla="*/ 0 w 944880"/>
                  <a:gd name="connsiteY15-1284" fmla="*/ 207054 h 588054"/>
                  <a:gd name="connsiteX16-1285" fmla="*/ 114300 w 944880"/>
                  <a:gd name="connsiteY16-1286" fmla="*/ 203244 h 588054"/>
                  <a:gd name="connsiteX0-1287" fmla="*/ 160020 w 944880"/>
                  <a:gd name="connsiteY0-1288" fmla="*/ 203244 h 588054"/>
                  <a:gd name="connsiteX1-1289" fmla="*/ 441960 w 944880"/>
                  <a:gd name="connsiteY1-1290" fmla="*/ 8934 h 588054"/>
                  <a:gd name="connsiteX2-1291" fmla="*/ 803910 w 944880"/>
                  <a:gd name="connsiteY2-1292" fmla="*/ 27984 h 588054"/>
                  <a:gd name="connsiteX3-1293" fmla="*/ 876300 w 944880"/>
                  <a:gd name="connsiteY3-1294" fmla="*/ 69894 h 588054"/>
                  <a:gd name="connsiteX4-1295" fmla="*/ 944880 w 944880"/>
                  <a:gd name="connsiteY4-1296" fmla="*/ 153714 h 588054"/>
                  <a:gd name="connsiteX5-1297" fmla="*/ 521970 w 944880"/>
                  <a:gd name="connsiteY5-1298" fmla="*/ 157524 h 588054"/>
                  <a:gd name="connsiteX6-1299" fmla="*/ 449580 w 944880"/>
                  <a:gd name="connsiteY6-1300" fmla="*/ 317544 h 588054"/>
                  <a:gd name="connsiteX7-1301" fmla="*/ 628650 w 944880"/>
                  <a:gd name="connsiteY7-1302" fmla="*/ 328974 h 588054"/>
                  <a:gd name="connsiteX8-1303" fmla="*/ 838200 w 944880"/>
                  <a:gd name="connsiteY8-1304" fmla="*/ 340404 h 588054"/>
                  <a:gd name="connsiteX9-1305" fmla="*/ 807720 w 944880"/>
                  <a:gd name="connsiteY9-1306" fmla="*/ 492804 h 588054"/>
                  <a:gd name="connsiteX10-1307" fmla="*/ 685800 w 944880"/>
                  <a:gd name="connsiteY10-1308" fmla="*/ 504234 h 588054"/>
                  <a:gd name="connsiteX11-1309" fmla="*/ 502920 w 944880"/>
                  <a:gd name="connsiteY11-1310" fmla="*/ 508044 h 588054"/>
                  <a:gd name="connsiteX12-1311" fmla="*/ 339090 w 944880"/>
                  <a:gd name="connsiteY12-1312" fmla="*/ 584244 h 588054"/>
                  <a:gd name="connsiteX13-1313" fmla="*/ 194310 w 944880"/>
                  <a:gd name="connsiteY13-1314" fmla="*/ 588054 h 588054"/>
                  <a:gd name="connsiteX14-1315" fmla="*/ 7620 w 944880"/>
                  <a:gd name="connsiteY14-1316" fmla="*/ 584244 h 588054"/>
                  <a:gd name="connsiteX15-1317" fmla="*/ 0 w 944880"/>
                  <a:gd name="connsiteY15-1318" fmla="*/ 207054 h 588054"/>
                  <a:gd name="connsiteX16-1319" fmla="*/ 160020 w 944880"/>
                  <a:gd name="connsiteY16-1320" fmla="*/ 203244 h 588054"/>
                  <a:gd name="connsiteX0-1321" fmla="*/ 167640 w 944880"/>
                  <a:gd name="connsiteY0-1322" fmla="*/ 165144 h 588054"/>
                  <a:gd name="connsiteX1-1323" fmla="*/ 441960 w 944880"/>
                  <a:gd name="connsiteY1-1324" fmla="*/ 8934 h 588054"/>
                  <a:gd name="connsiteX2-1325" fmla="*/ 803910 w 944880"/>
                  <a:gd name="connsiteY2-1326" fmla="*/ 27984 h 588054"/>
                  <a:gd name="connsiteX3-1327" fmla="*/ 876300 w 944880"/>
                  <a:gd name="connsiteY3-1328" fmla="*/ 69894 h 588054"/>
                  <a:gd name="connsiteX4-1329" fmla="*/ 944880 w 944880"/>
                  <a:gd name="connsiteY4-1330" fmla="*/ 153714 h 588054"/>
                  <a:gd name="connsiteX5-1331" fmla="*/ 521970 w 944880"/>
                  <a:gd name="connsiteY5-1332" fmla="*/ 157524 h 588054"/>
                  <a:gd name="connsiteX6-1333" fmla="*/ 449580 w 944880"/>
                  <a:gd name="connsiteY6-1334" fmla="*/ 317544 h 588054"/>
                  <a:gd name="connsiteX7-1335" fmla="*/ 628650 w 944880"/>
                  <a:gd name="connsiteY7-1336" fmla="*/ 328974 h 588054"/>
                  <a:gd name="connsiteX8-1337" fmla="*/ 838200 w 944880"/>
                  <a:gd name="connsiteY8-1338" fmla="*/ 340404 h 588054"/>
                  <a:gd name="connsiteX9-1339" fmla="*/ 807720 w 944880"/>
                  <a:gd name="connsiteY9-1340" fmla="*/ 492804 h 588054"/>
                  <a:gd name="connsiteX10-1341" fmla="*/ 685800 w 944880"/>
                  <a:gd name="connsiteY10-1342" fmla="*/ 504234 h 588054"/>
                  <a:gd name="connsiteX11-1343" fmla="*/ 502920 w 944880"/>
                  <a:gd name="connsiteY11-1344" fmla="*/ 508044 h 588054"/>
                  <a:gd name="connsiteX12-1345" fmla="*/ 339090 w 944880"/>
                  <a:gd name="connsiteY12-1346" fmla="*/ 584244 h 588054"/>
                  <a:gd name="connsiteX13-1347" fmla="*/ 194310 w 944880"/>
                  <a:gd name="connsiteY13-1348" fmla="*/ 588054 h 588054"/>
                  <a:gd name="connsiteX14-1349" fmla="*/ 7620 w 944880"/>
                  <a:gd name="connsiteY14-1350" fmla="*/ 584244 h 588054"/>
                  <a:gd name="connsiteX15-1351" fmla="*/ 0 w 944880"/>
                  <a:gd name="connsiteY15-1352" fmla="*/ 207054 h 588054"/>
                  <a:gd name="connsiteX16-1353" fmla="*/ 167640 w 944880"/>
                  <a:gd name="connsiteY16-1354" fmla="*/ 165144 h 588054"/>
                  <a:gd name="connsiteX0-1355" fmla="*/ 167640 w 944880"/>
                  <a:gd name="connsiteY0-1356" fmla="*/ 165144 h 588054"/>
                  <a:gd name="connsiteX1-1357" fmla="*/ 441960 w 944880"/>
                  <a:gd name="connsiteY1-1358" fmla="*/ 8934 h 588054"/>
                  <a:gd name="connsiteX2-1359" fmla="*/ 803910 w 944880"/>
                  <a:gd name="connsiteY2-1360" fmla="*/ 27984 h 588054"/>
                  <a:gd name="connsiteX3-1361" fmla="*/ 876300 w 944880"/>
                  <a:gd name="connsiteY3-1362" fmla="*/ 69894 h 588054"/>
                  <a:gd name="connsiteX4-1363" fmla="*/ 944880 w 944880"/>
                  <a:gd name="connsiteY4-1364" fmla="*/ 153714 h 588054"/>
                  <a:gd name="connsiteX5-1365" fmla="*/ 521970 w 944880"/>
                  <a:gd name="connsiteY5-1366" fmla="*/ 157524 h 588054"/>
                  <a:gd name="connsiteX6-1367" fmla="*/ 449580 w 944880"/>
                  <a:gd name="connsiteY6-1368" fmla="*/ 317544 h 588054"/>
                  <a:gd name="connsiteX7-1369" fmla="*/ 628650 w 944880"/>
                  <a:gd name="connsiteY7-1370" fmla="*/ 328974 h 588054"/>
                  <a:gd name="connsiteX8-1371" fmla="*/ 838200 w 944880"/>
                  <a:gd name="connsiteY8-1372" fmla="*/ 340404 h 588054"/>
                  <a:gd name="connsiteX9-1373" fmla="*/ 807720 w 944880"/>
                  <a:gd name="connsiteY9-1374" fmla="*/ 492804 h 588054"/>
                  <a:gd name="connsiteX10-1375" fmla="*/ 685800 w 944880"/>
                  <a:gd name="connsiteY10-1376" fmla="*/ 504234 h 588054"/>
                  <a:gd name="connsiteX11-1377" fmla="*/ 502920 w 944880"/>
                  <a:gd name="connsiteY11-1378" fmla="*/ 508044 h 588054"/>
                  <a:gd name="connsiteX12-1379" fmla="*/ 339090 w 944880"/>
                  <a:gd name="connsiteY12-1380" fmla="*/ 584244 h 588054"/>
                  <a:gd name="connsiteX13-1381" fmla="*/ 194310 w 944880"/>
                  <a:gd name="connsiteY13-1382" fmla="*/ 588054 h 588054"/>
                  <a:gd name="connsiteX14-1383" fmla="*/ 7620 w 944880"/>
                  <a:gd name="connsiteY14-1384" fmla="*/ 584244 h 588054"/>
                  <a:gd name="connsiteX15-1385" fmla="*/ 0 w 944880"/>
                  <a:gd name="connsiteY15-1386" fmla="*/ 207054 h 588054"/>
                  <a:gd name="connsiteX16-1387" fmla="*/ 167640 w 944880"/>
                  <a:gd name="connsiteY16-1388" fmla="*/ 165144 h 588054"/>
                  <a:gd name="connsiteX0-1389" fmla="*/ 167640 w 944880"/>
                  <a:gd name="connsiteY0-1390" fmla="*/ 165144 h 584244"/>
                  <a:gd name="connsiteX1-1391" fmla="*/ 441960 w 944880"/>
                  <a:gd name="connsiteY1-1392" fmla="*/ 8934 h 584244"/>
                  <a:gd name="connsiteX2-1393" fmla="*/ 803910 w 944880"/>
                  <a:gd name="connsiteY2-1394" fmla="*/ 27984 h 584244"/>
                  <a:gd name="connsiteX3-1395" fmla="*/ 876300 w 944880"/>
                  <a:gd name="connsiteY3-1396" fmla="*/ 69894 h 584244"/>
                  <a:gd name="connsiteX4-1397" fmla="*/ 944880 w 944880"/>
                  <a:gd name="connsiteY4-1398" fmla="*/ 153714 h 584244"/>
                  <a:gd name="connsiteX5-1399" fmla="*/ 521970 w 944880"/>
                  <a:gd name="connsiteY5-1400" fmla="*/ 157524 h 584244"/>
                  <a:gd name="connsiteX6-1401" fmla="*/ 449580 w 944880"/>
                  <a:gd name="connsiteY6-1402" fmla="*/ 317544 h 584244"/>
                  <a:gd name="connsiteX7-1403" fmla="*/ 628650 w 944880"/>
                  <a:gd name="connsiteY7-1404" fmla="*/ 328974 h 584244"/>
                  <a:gd name="connsiteX8-1405" fmla="*/ 838200 w 944880"/>
                  <a:gd name="connsiteY8-1406" fmla="*/ 340404 h 584244"/>
                  <a:gd name="connsiteX9-1407" fmla="*/ 807720 w 944880"/>
                  <a:gd name="connsiteY9-1408" fmla="*/ 492804 h 584244"/>
                  <a:gd name="connsiteX10-1409" fmla="*/ 685800 w 944880"/>
                  <a:gd name="connsiteY10-1410" fmla="*/ 504234 h 584244"/>
                  <a:gd name="connsiteX11-1411" fmla="*/ 502920 w 944880"/>
                  <a:gd name="connsiteY11-1412" fmla="*/ 508044 h 584244"/>
                  <a:gd name="connsiteX12-1413" fmla="*/ 339090 w 944880"/>
                  <a:gd name="connsiteY12-1414" fmla="*/ 584244 h 584244"/>
                  <a:gd name="connsiteX13-1415" fmla="*/ 7620 w 944880"/>
                  <a:gd name="connsiteY13-1416" fmla="*/ 584244 h 584244"/>
                  <a:gd name="connsiteX14-1417" fmla="*/ 0 w 944880"/>
                  <a:gd name="connsiteY14-1418" fmla="*/ 207054 h 584244"/>
                  <a:gd name="connsiteX15-1419" fmla="*/ 167640 w 944880"/>
                  <a:gd name="connsiteY15-1420" fmla="*/ 165144 h 584244"/>
                  <a:gd name="connsiteX0-1421" fmla="*/ 167640 w 944880"/>
                  <a:gd name="connsiteY0-1422" fmla="*/ 165144 h 594404"/>
                  <a:gd name="connsiteX1-1423" fmla="*/ 441960 w 944880"/>
                  <a:gd name="connsiteY1-1424" fmla="*/ 8934 h 594404"/>
                  <a:gd name="connsiteX2-1425" fmla="*/ 803910 w 944880"/>
                  <a:gd name="connsiteY2-1426" fmla="*/ 27984 h 594404"/>
                  <a:gd name="connsiteX3-1427" fmla="*/ 876300 w 944880"/>
                  <a:gd name="connsiteY3-1428" fmla="*/ 69894 h 594404"/>
                  <a:gd name="connsiteX4-1429" fmla="*/ 944880 w 944880"/>
                  <a:gd name="connsiteY4-1430" fmla="*/ 153714 h 594404"/>
                  <a:gd name="connsiteX5-1431" fmla="*/ 521970 w 944880"/>
                  <a:gd name="connsiteY5-1432" fmla="*/ 157524 h 594404"/>
                  <a:gd name="connsiteX6-1433" fmla="*/ 449580 w 944880"/>
                  <a:gd name="connsiteY6-1434" fmla="*/ 317544 h 594404"/>
                  <a:gd name="connsiteX7-1435" fmla="*/ 628650 w 944880"/>
                  <a:gd name="connsiteY7-1436" fmla="*/ 328974 h 594404"/>
                  <a:gd name="connsiteX8-1437" fmla="*/ 838200 w 944880"/>
                  <a:gd name="connsiteY8-1438" fmla="*/ 340404 h 594404"/>
                  <a:gd name="connsiteX9-1439" fmla="*/ 807720 w 944880"/>
                  <a:gd name="connsiteY9-1440" fmla="*/ 492804 h 594404"/>
                  <a:gd name="connsiteX10-1441" fmla="*/ 685800 w 944880"/>
                  <a:gd name="connsiteY10-1442" fmla="*/ 504234 h 594404"/>
                  <a:gd name="connsiteX11-1443" fmla="*/ 502920 w 944880"/>
                  <a:gd name="connsiteY11-1444" fmla="*/ 508044 h 594404"/>
                  <a:gd name="connsiteX12-1445" fmla="*/ 339090 w 944880"/>
                  <a:gd name="connsiteY12-1446" fmla="*/ 584244 h 594404"/>
                  <a:gd name="connsiteX13-1447" fmla="*/ 7620 w 944880"/>
                  <a:gd name="connsiteY13-1448" fmla="*/ 584244 h 594404"/>
                  <a:gd name="connsiteX14-1449" fmla="*/ 0 w 944880"/>
                  <a:gd name="connsiteY14-1450" fmla="*/ 207054 h 594404"/>
                  <a:gd name="connsiteX15-1451" fmla="*/ 167640 w 944880"/>
                  <a:gd name="connsiteY15-1452" fmla="*/ 165144 h 594404"/>
                  <a:gd name="connsiteX0-1453" fmla="*/ 167640 w 944880"/>
                  <a:gd name="connsiteY0-1454" fmla="*/ 165144 h 594404"/>
                  <a:gd name="connsiteX1-1455" fmla="*/ 441960 w 944880"/>
                  <a:gd name="connsiteY1-1456" fmla="*/ 8934 h 594404"/>
                  <a:gd name="connsiteX2-1457" fmla="*/ 803910 w 944880"/>
                  <a:gd name="connsiteY2-1458" fmla="*/ 27984 h 594404"/>
                  <a:gd name="connsiteX3-1459" fmla="*/ 876300 w 944880"/>
                  <a:gd name="connsiteY3-1460" fmla="*/ 69894 h 594404"/>
                  <a:gd name="connsiteX4-1461" fmla="*/ 944880 w 944880"/>
                  <a:gd name="connsiteY4-1462" fmla="*/ 153714 h 594404"/>
                  <a:gd name="connsiteX5-1463" fmla="*/ 521970 w 944880"/>
                  <a:gd name="connsiteY5-1464" fmla="*/ 157524 h 594404"/>
                  <a:gd name="connsiteX6-1465" fmla="*/ 449580 w 944880"/>
                  <a:gd name="connsiteY6-1466" fmla="*/ 317544 h 594404"/>
                  <a:gd name="connsiteX7-1467" fmla="*/ 628650 w 944880"/>
                  <a:gd name="connsiteY7-1468" fmla="*/ 328974 h 594404"/>
                  <a:gd name="connsiteX8-1469" fmla="*/ 838200 w 944880"/>
                  <a:gd name="connsiteY8-1470" fmla="*/ 340404 h 594404"/>
                  <a:gd name="connsiteX9-1471" fmla="*/ 807720 w 944880"/>
                  <a:gd name="connsiteY9-1472" fmla="*/ 492804 h 594404"/>
                  <a:gd name="connsiteX10-1473" fmla="*/ 685800 w 944880"/>
                  <a:gd name="connsiteY10-1474" fmla="*/ 504234 h 594404"/>
                  <a:gd name="connsiteX11-1475" fmla="*/ 502920 w 944880"/>
                  <a:gd name="connsiteY11-1476" fmla="*/ 508044 h 594404"/>
                  <a:gd name="connsiteX12-1477" fmla="*/ 339090 w 944880"/>
                  <a:gd name="connsiteY12-1478" fmla="*/ 584244 h 594404"/>
                  <a:gd name="connsiteX13-1479" fmla="*/ 7620 w 944880"/>
                  <a:gd name="connsiteY13-1480" fmla="*/ 584244 h 594404"/>
                  <a:gd name="connsiteX14-1481" fmla="*/ 0 w 944880"/>
                  <a:gd name="connsiteY14-1482" fmla="*/ 207054 h 594404"/>
                  <a:gd name="connsiteX15-1483" fmla="*/ 167640 w 944880"/>
                  <a:gd name="connsiteY15-1484" fmla="*/ 165144 h 594404"/>
                  <a:gd name="connsiteX0-1485" fmla="*/ 167640 w 944880"/>
                  <a:gd name="connsiteY0-1486" fmla="*/ 165144 h 584244"/>
                  <a:gd name="connsiteX1-1487" fmla="*/ 441960 w 944880"/>
                  <a:gd name="connsiteY1-1488" fmla="*/ 8934 h 584244"/>
                  <a:gd name="connsiteX2-1489" fmla="*/ 803910 w 944880"/>
                  <a:gd name="connsiteY2-1490" fmla="*/ 27984 h 584244"/>
                  <a:gd name="connsiteX3-1491" fmla="*/ 876300 w 944880"/>
                  <a:gd name="connsiteY3-1492" fmla="*/ 69894 h 584244"/>
                  <a:gd name="connsiteX4-1493" fmla="*/ 944880 w 944880"/>
                  <a:gd name="connsiteY4-1494" fmla="*/ 153714 h 584244"/>
                  <a:gd name="connsiteX5-1495" fmla="*/ 521970 w 944880"/>
                  <a:gd name="connsiteY5-1496" fmla="*/ 157524 h 584244"/>
                  <a:gd name="connsiteX6-1497" fmla="*/ 449580 w 944880"/>
                  <a:gd name="connsiteY6-1498" fmla="*/ 317544 h 584244"/>
                  <a:gd name="connsiteX7-1499" fmla="*/ 628650 w 944880"/>
                  <a:gd name="connsiteY7-1500" fmla="*/ 328974 h 584244"/>
                  <a:gd name="connsiteX8-1501" fmla="*/ 838200 w 944880"/>
                  <a:gd name="connsiteY8-1502" fmla="*/ 340404 h 584244"/>
                  <a:gd name="connsiteX9-1503" fmla="*/ 807720 w 944880"/>
                  <a:gd name="connsiteY9-1504" fmla="*/ 492804 h 584244"/>
                  <a:gd name="connsiteX10-1505" fmla="*/ 685800 w 944880"/>
                  <a:gd name="connsiteY10-1506" fmla="*/ 504234 h 584244"/>
                  <a:gd name="connsiteX11-1507" fmla="*/ 502920 w 944880"/>
                  <a:gd name="connsiteY11-1508" fmla="*/ 508044 h 584244"/>
                  <a:gd name="connsiteX12-1509" fmla="*/ 331470 w 944880"/>
                  <a:gd name="connsiteY12-1510" fmla="*/ 561384 h 584244"/>
                  <a:gd name="connsiteX13-1511" fmla="*/ 7620 w 944880"/>
                  <a:gd name="connsiteY13-1512" fmla="*/ 584244 h 584244"/>
                  <a:gd name="connsiteX14-1513" fmla="*/ 0 w 944880"/>
                  <a:gd name="connsiteY14-1514" fmla="*/ 207054 h 584244"/>
                  <a:gd name="connsiteX15-1515" fmla="*/ 167640 w 944880"/>
                  <a:gd name="connsiteY15-1516" fmla="*/ 165144 h 584244"/>
                  <a:gd name="connsiteX0-1517" fmla="*/ 167640 w 944880"/>
                  <a:gd name="connsiteY0-1518" fmla="*/ 165144 h 568207"/>
                  <a:gd name="connsiteX1-1519" fmla="*/ 441960 w 944880"/>
                  <a:gd name="connsiteY1-1520" fmla="*/ 8934 h 568207"/>
                  <a:gd name="connsiteX2-1521" fmla="*/ 803910 w 944880"/>
                  <a:gd name="connsiteY2-1522" fmla="*/ 27984 h 568207"/>
                  <a:gd name="connsiteX3-1523" fmla="*/ 876300 w 944880"/>
                  <a:gd name="connsiteY3-1524" fmla="*/ 69894 h 568207"/>
                  <a:gd name="connsiteX4-1525" fmla="*/ 944880 w 944880"/>
                  <a:gd name="connsiteY4-1526" fmla="*/ 153714 h 568207"/>
                  <a:gd name="connsiteX5-1527" fmla="*/ 521970 w 944880"/>
                  <a:gd name="connsiteY5-1528" fmla="*/ 157524 h 568207"/>
                  <a:gd name="connsiteX6-1529" fmla="*/ 449580 w 944880"/>
                  <a:gd name="connsiteY6-1530" fmla="*/ 317544 h 568207"/>
                  <a:gd name="connsiteX7-1531" fmla="*/ 628650 w 944880"/>
                  <a:gd name="connsiteY7-1532" fmla="*/ 328974 h 568207"/>
                  <a:gd name="connsiteX8-1533" fmla="*/ 838200 w 944880"/>
                  <a:gd name="connsiteY8-1534" fmla="*/ 340404 h 568207"/>
                  <a:gd name="connsiteX9-1535" fmla="*/ 807720 w 944880"/>
                  <a:gd name="connsiteY9-1536" fmla="*/ 492804 h 568207"/>
                  <a:gd name="connsiteX10-1537" fmla="*/ 685800 w 944880"/>
                  <a:gd name="connsiteY10-1538" fmla="*/ 504234 h 568207"/>
                  <a:gd name="connsiteX11-1539" fmla="*/ 502920 w 944880"/>
                  <a:gd name="connsiteY11-1540" fmla="*/ 508044 h 568207"/>
                  <a:gd name="connsiteX12-1541" fmla="*/ 331470 w 944880"/>
                  <a:gd name="connsiteY12-1542" fmla="*/ 561384 h 568207"/>
                  <a:gd name="connsiteX13-1543" fmla="*/ 3810 w 944880"/>
                  <a:gd name="connsiteY13-1544" fmla="*/ 542334 h 568207"/>
                  <a:gd name="connsiteX14-1545" fmla="*/ 0 w 944880"/>
                  <a:gd name="connsiteY14-1546" fmla="*/ 207054 h 568207"/>
                  <a:gd name="connsiteX15-1547" fmla="*/ 167640 w 944880"/>
                  <a:gd name="connsiteY15-1548" fmla="*/ 165144 h 568207"/>
                  <a:gd name="connsiteX0-1549" fmla="*/ 167640 w 944880"/>
                  <a:gd name="connsiteY0-1550" fmla="*/ 165144 h 568207"/>
                  <a:gd name="connsiteX1-1551" fmla="*/ 441960 w 944880"/>
                  <a:gd name="connsiteY1-1552" fmla="*/ 8934 h 568207"/>
                  <a:gd name="connsiteX2-1553" fmla="*/ 803910 w 944880"/>
                  <a:gd name="connsiteY2-1554" fmla="*/ 27984 h 568207"/>
                  <a:gd name="connsiteX3-1555" fmla="*/ 876300 w 944880"/>
                  <a:gd name="connsiteY3-1556" fmla="*/ 69894 h 568207"/>
                  <a:gd name="connsiteX4-1557" fmla="*/ 944880 w 944880"/>
                  <a:gd name="connsiteY4-1558" fmla="*/ 153714 h 568207"/>
                  <a:gd name="connsiteX5-1559" fmla="*/ 521970 w 944880"/>
                  <a:gd name="connsiteY5-1560" fmla="*/ 157524 h 568207"/>
                  <a:gd name="connsiteX6-1561" fmla="*/ 449580 w 944880"/>
                  <a:gd name="connsiteY6-1562" fmla="*/ 317544 h 568207"/>
                  <a:gd name="connsiteX7-1563" fmla="*/ 628650 w 944880"/>
                  <a:gd name="connsiteY7-1564" fmla="*/ 328974 h 568207"/>
                  <a:gd name="connsiteX8-1565" fmla="*/ 838200 w 944880"/>
                  <a:gd name="connsiteY8-1566" fmla="*/ 340404 h 568207"/>
                  <a:gd name="connsiteX9-1567" fmla="*/ 807720 w 944880"/>
                  <a:gd name="connsiteY9-1568" fmla="*/ 492804 h 568207"/>
                  <a:gd name="connsiteX10-1569" fmla="*/ 685800 w 944880"/>
                  <a:gd name="connsiteY10-1570" fmla="*/ 504234 h 568207"/>
                  <a:gd name="connsiteX11-1571" fmla="*/ 502920 w 944880"/>
                  <a:gd name="connsiteY11-1572" fmla="*/ 508044 h 568207"/>
                  <a:gd name="connsiteX12-1573" fmla="*/ 331470 w 944880"/>
                  <a:gd name="connsiteY12-1574" fmla="*/ 561384 h 568207"/>
                  <a:gd name="connsiteX13-1575" fmla="*/ 3810 w 944880"/>
                  <a:gd name="connsiteY13-1576" fmla="*/ 542334 h 568207"/>
                  <a:gd name="connsiteX14-1577" fmla="*/ 0 w 944880"/>
                  <a:gd name="connsiteY14-1578" fmla="*/ 207054 h 568207"/>
                  <a:gd name="connsiteX15-1579" fmla="*/ 167640 w 944880"/>
                  <a:gd name="connsiteY15-1580" fmla="*/ 165144 h 568207"/>
                  <a:gd name="connsiteX0-1581" fmla="*/ 167640 w 944880"/>
                  <a:gd name="connsiteY0-1582" fmla="*/ 165144 h 568207"/>
                  <a:gd name="connsiteX1-1583" fmla="*/ 441960 w 944880"/>
                  <a:gd name="connsiteY1-1584" fmla="*/ 8934 h 568207"/>
                  <a:gd name="connsiteX2-1585" fmla="*/ 803910 w 944880"/>
                  <a:gd name="connsiteY2-1586" fmla="*/ 27984 h 568207"/>
                  <a:gd name="connsiteX3-1587" fmla="*/ 876300 w 944880"/>
                  <a:gd name="connsiteY3-1588" fmla="*/ 69894 h 568207"/>
                  <a:gd name="connsiteX4-1589" fmla="*/ 944880 w 944880"/>
                  <a:gd name="connsiteY4-1590" fmla="*/ 153714 h 568207"/>
                  <a:gd name="connsiteX5-1591" fmla="*/ 521970 w 944880"/>
                  <a:gd name="connsiteY5-1592" fmla="*/ 157524 h 568207"/>
                  <a:gd name="connsiteX6-1593" fmla="*/ 449580 w 944880"/>
                  <a:gd name="connsiteY6-1594" fmla="*/ 317544 h 568207"/>
                  <a:gd name="connsiteX7-1595" fmla="*/ 628650 w 944880"/>
                  <a:gd name="connsiteY7-1596" fmla="*/ 328974 h 568207"/>
                  <a:gd name="connsiteX8-1597" fmla="*/ 838200 w 944880"/>
                  <a:gd name="connsiteY8-1598" fmla="*/ 340404 h 568207"/>
                  <a:gd name="connsiteX9-1599" fmla="*/ 807720 w 944880"/>
                  <a:gd name="connsiteY9-1600" fmla="*/ 492804 h 568207"/>
                  <a:gd name="connsiteX10-1601" fmla="*/ 685800 w 944880"/>
                  <a:gd name="connsiteY10-1602" fmla="*/ 504234 h 568207"/>
                  <a:gd name="connsiteX11-1603" fmla="*/ 502920 w 944880"/>
                  <a:gd name="connsiteY11-1604" fmla="*/ 508044 h 568207"/>
                  <a:gd name="connsiteX12-1605" fmla="*/ 331470 w 944880"/>
                  <a:gd name="connsiteY12-1606" fmla="*/ 561384 h 568207"/>
                  <a:gd name="connsiteX13-1607" fmla="*/ 3810 w 944880"/>
                  <a:gd name="connsiteY13-1608" fmla="*/ 542334 h 568207"/>
                  <a:gd name="connsiteX14-1609" fmla="*/ 0 w 944880"/>
                  <a:gd name="connsiteY14-1610" fmla="*/ 207054 h 568207"/>
                  <a:gd name="connsiteX15-1611" fmla="*/ 167640 w 944880"/>
                  <a:gd name="connsiteY15-1612" fmla="*/ 165144 h 568207"/>
                  <a:gd name="connsiteX0-1613" fmla="*/ 167640 w 944880"/>
                  <a:gd name="connsiteY0-1614" fmla="*/ 165144 h 568207"/>
                  <a:gd name="connsiteX1-1615" fmla="*/ 441960 w 944880"/>
                  <a:gd name="connsiteY1-1616" fmla="*/ 8934 h 568207"/>
                  <a:gd name="connsiteX2-1617" fmla="*/ 803910 w 944880"/>
                  <a:gd name="connsiteY2-1618" fmla="*/ 27984 h 568207"/>
                  <a:gd name="connsiteX3-1619" fmla="*/ 876300 w 944880"/>
                  <a:gd name="connsiteY3-1620" fmla="*/ 69894 h 568207"/>
                  <a:gd name="connsiteX4-1621" fmla="*/ 944880 w 944880"/>
                  <a:gd name="connsiteY4-1622" fmla="*/ 153714 h 568207"/>
                  <a:gd name="connsiteX5-1623" fmla="*/ 521970 w 944880"/>
                  <a:gd name="connsiteY5-1624" fmla="*/ 157524 h 568207"/>
                  <a:gd name="connsiteX6-1625" fmla="*/ 449580 w 944880"/>
                  <a:gd name="connsiteY6-1626" fmla="*/ 317544 h 568207"/>
                  <a:gd name="connsiteX7-1627" fmla="*/ 628650 w 944880"/>
                  <a:gd name="connsiteY7-1628" fmla="*/ 328974 h 568207"/>
                  <a:gd name="connsiteX8-1629" fmla="*/ 838200 w 944880"/>
                  <a:gd name="connsiteY8-1630" fmla="*/ 340404 h 568207"/>
                  <a:gd name="connsiteX9-1631" fmla="*/ 807720 w 944880"/>
                  <a:gd name="connsiteY9-1632" fmla="*/ 492804 h 568207"/>
                  <a:gd name="connsiteX10-1633" fmla="*/ 685800 w 944880"/>
                  <a:gd name="connsiteY10-1634" fmla="*/ 504234 h 568207"/>
                  <a:gd name="connsiteX11-1635" fmla="*/ 502920 w 944880"/>
                  <a:gd name="connsiteY11-1636" fmla="*/ 508044 h 568207"/>
                  <a:gd name="connsiteX12-1637" fmla="*/ 331470 w 944880"/>
                  <a:gd name="connsiteY12-1638" fmla="*/ 561384 h 568207"/>
                  <a:gd name="connsiteX13-1639" fmla="*/ 3810 w 944880"/>
                  <a:gd name="connsiteY13-1640" fmla="*/ 542334 h 568207"/>
                  <a:gd name="connsiteX14-1641" fmla="*/ 0 w 944880"/>
                  <a:gd name="connsiteY14-1642" fmla="*/ 207054 h 568207"/>
                  <a:gd name="connsiteX15-1643" fmla="*/ 167640 w 944880"/>
                  <a:gd name="connsiteY15-1644" fmla="*/ 165144 h 568207"/>
                  <a:gd name="connsiteX0-1645" fmla="*/ 167640 w 944880"/>
                  <a:gd name="connsiteY0-1646" fmla="*/ 165144 h 568207"/>
                  <a:gd name="connsiteX1-1647" fmla="*/ 441960 w 944880"/>
                  <a:gd name="connsiteY1-1648" fmla="*/ 8934 h 568207"/>
                  <a:gd name="connsiteX2-1649" fmla="*/ 803910 w 944880"/>
                  <a:gd name="connsiteY2-1650" fmla="*/ 27984 h 568207"/>
                  <a:gd name="connsiteX3-1651" fmla="*/ 876300 w 944880"/>
                  <a:gd name="connsiteY3-1652" fmla="*/ 69894 h 568207"/>
                  <a:gd name="connsiteX4-1653" fmla="*/ 944880 w 944880"/>
                  <a:gd name="connsiteY4-1654" fmla="*/ 153714 h 568207"/>
                  <a:gd name="connsiteX5-1655" fmla="*/ 521970 w 944880"/>
                  <a:gd name="connsiteY5-1656" fmla="*/ 149890 h 568207"/>
                  <a:gd name="connsiteX6-1657" fmla="*/ 449580 w 944880"/>
                  <a:gd name="connsiteY6-1658" fmla="*/ 317544 h 568207"/>
                  <a:gd name="connsiteX7-1659" fmla="*/ 628650 w 944880"/>
                  <a:gd name="connsiteY7-1660" fmla="*/ 328974 h 568207"/>
                  <a:gd name="connsiteX8-1661" fmla="*/ 838200 w 944880"/>
                  <a:gd name="connsiteY8-1662" fmla="*/ 340404 h 568207"/>
                  <a:gd name="connsiteX9-1663" fmla="*/ 807720 w 944880"/>
                  <a:gd name="connsiteY9-1664" fmla="*/ 492804 h 568207"/>
                  <a:gd name="connsiteX10-1665" fmla="*/ 685800 w 944880"/>
                  <a:gd name="connsiteY10-1666" fmla="*/ 504234 h 568207"/>
                  <a:gd name="connsiteX11-1667" fmla="*/ 502920 w 944880"/>
                  <a:gd name="connsiteY11-1668" fmla="*/ 508044 h 568207"/>
                  <a:gd name="connsiteX12-1669" fmla="*/ 331470 w 944880"/>
                  <a:gd name="connsiteY12-1670" fmla="*/ 561384 h 568207"/>
                  <a:gd name="connsiteX13-1671" fmla="*/ 3810 w 944880"/>
                  <a:gd name="connsiteY13-1672" fmla="*/ 542334 h 568207"/>
                  <a:gd name="connsiteX14-1673" fmla="*/ 0 w 944880"/>
                  <a:gd name="connsiteY14-1674" fmla="*/ 207054 h 568207"/>
                  <a:gd name="connsiteX15-1675" fmla="*/ 167640 w 944880"/>
                  <a:gd name="connsiteY15-1676" fmla="*/ 165144 h 568207"/>
                  <a:gd name="connsiteX0-1677" fmla="*/ 167640 w 934702"/>
                  <a:gd name="connsiteY0-1678" fmla="*/ 165144 h 568207"/>
                  <a:gd name="connsiteX1-1679" fmla="*/ 441960 w 934702"/>
                  <a:gd name="connsiteY1-1680" fmla="*/ 8934 h 568207"/>
                  <a:gd name="connsiteX2-1681" fmla="*/ 803910 w 934702"/>
                  <a:gd name="connsiteY2-1682" fmla="*/ 27984 h 568207"/>
                  <a:gd name="connsiteX3-1683" fmla="*/ 876300 w 934702"/>
                  <a:gd name="connsiteY3-1684" fmla="*/ 69894 h 568207"/>
                  <a:gd name="connsiteX4-1685" fmla="*/ 934702 w 934702"/>
                  <a:gd name="connsiteY4-1686" fmla="*/ 146081 h 568207"/>
                  <a:gd name="connsiteX5-1687" fmla="*/ 521970 w 934702"/>
                  <a:gd name="connsiteY5-1688" fmla="*/ 149890 h 568207"/>
                  <a:gd name="connsiteX6-1689" fmla="*/ 449580 w 934702"/>
                  <a:gd name="connsiteY6-1690" fmla="*/ 317544 h 568207"/>
                  <a:gd name="connsiteX7-1691" fmla="*/ 628650 w 934702"/>
                  <a:gd name="connsiteY7-1692" fmla="*/ 328974 h 568207"/>
                  <a:gd name="connsiteX8-1693" fmla="*/ 838200 w 934702"/>
                  <a:gd name="connsiteY8-1694" fmla="*/ 340404 h 568207"/>
                  <a:gd name="connsiteX9-1695" fmla="*/ 807720 w 934702"/>
                  <a:gd name="connsiteY9-1696" fmla="*/ 492804 h 568207"/>
                  <a:gd name="connsiteX10-1697" fmla="*/ 685800 w 934702"/>
                  <a:gd name="connsiteY10-1698" fmla="*/ 504234 h 568207"/>
                  <a:gd name="connsiteX11-1699" fmla="*/ 502920 w 934702"/>
                  <a:gd name="connsiteY11-1700" fmla="*/ 508044 h 568207"/>
                  <a:gd name="connsiteX12-1701" fmla="*/ 331470 w 934702"/>
                  <a:gd name="connsiteY12-1702" fmla="*/ 561384 h 568207"/>
                  <a:gd name="connsiteX13-1703" fmla="*/ 3810 w 934702"/>
                  <a:gd name="connsiteY13-1704" fmla="*/ 542334 h 568207"/>
                  <a:gd name="connsiteX14-1705" fmla="*/ 0 w 934702"/>
                  <a:gd name="connsiteY14-1706" fmla="*/ 207054 h 568207"/>
                  <a:gd name="connsiteX15-1707" fmla="*/ 167640 w 934702"/>
                  <a:gd name="connsiteY15-1708" fmla="*/ 165144 h 568207"/>
                  <a:gd name="connsiteX0-1709" fmla="*/ 167640 w 934702"/>
                  <a:gd name="connsiteY0-1710" fmla="*/ 165144 h 568207"/>
                  <a:gd name="connsiteX1-1711" fmla="*/ 441960 w 934702"/>
                  <a:gd name="connsiteY1-1712" fmla="*/ 8934 h 568207"/>
                  <a:gd name="connsiteX2-1713" fmla="*/ 803910 w 934702"/>
                  <a:gd name="connsiteY2-1714" fmla="*/ 27984 h 568207"/>
                  <a:gd name="connsiteX3-1715" fmla="*/ 876300 w 934702"/>
                  <a:gd name="connsiteY3-1716" fmla="*/ 69894 h 568207"/>
                  <a:gd name="connsiteX4-1717" fmla="*/ 934702 w 934702"/>
                  <a:gd name="connsiteY4-1718" fmla="*/ 146081 h 568207"/>
                  <a:gd name="connsiteX5-1719" fmla="*/ 527059 w 934702"/>
                  <a:gd name="connsiteY5-1720" fmla="*/ 137168 h 568207"/>
                  <a:gd name="connsiteX6-1721" fmla="*/ 449580 w 934702"/>
                  <a:gd name="connsiteY6-1722" fmla="*/ 317544 h 568207"/>
                  <a:gd name="connsiteX7-1723" fmla="*/ 628650 w 934702"/>
                  <a:gd name="connsiteY7-1724" fmla="*/ 328974 h 568207"/>
                  <a:gd name="connsiteX8-1725" fmla="*/ 838200 w 934702"/>
                  <a:gd name="connsiteY8-1726" fmla="*/ 340404 h 568207"/>
                  <a:gd name="connsiteX9-1727" fmla="*/ 807720 w 934702"/>
                  <a:gd name="connsiteY9-1728" fmla="*/ 492804 h 568207"/>
                  <a:gd name="connsiteX10-1729" fmla="*/ 685800 w 934702"/>
                  <a:gd name="connsiteY10-1730" fmla="*/ 504234 h 568207"/>
                  <a:gd name="connsiteX11-1731" fmla="*/ 502920 w 934702"/>
                  <a:gd name="connsiteY11-1732" fmla="*/ 508044 h 568207"/>
                  <a:gd name="connsiteX12-1733" fmla="*/ 331470 w 934702"/>
                  <a:gd name="connsiteY12-1734" fmla="*/ 561384 h 568207"/>
                  <a:gd name="connsiteX13-1735" fmla="*/ 3810 w 934702"/>
                  <a:gd name="connsiteY13-1736" fmla="*/ 542334 h 568207"/>
                  <a:gd name="connsiteX14-1737" fmla="*/ 0 w 934702"/>
                  <a:gd name="connsiteY14-1738" fmla="*/ 207054 h 568207"/>
                  <a:gd name="connsiteX15-1739" fmla="*/ 167640 w 934702"/>
                  <a:gd name="connsiteY15-1740" fmla="*/ 165144 h 568207"/>
                  <a:gd name="connsiteX0-1741" fmla="*/ 167640 w 934702"/>
                  <a:gd name="connsiteY0-1742" fmla="*/ 165144 h 568207"/>
                  <a:gd name="connsiteX1-1743" fmla="*/ 441960 w 934702"/>
                  <a:gd name="connsiteY1-1744" fmla="*/ 8934 h 568207"/>
                  <a:gd name="connsiteX2-1745" fmla="*/ 803910 w 934702"/>
                  <a:gd name="connsiteY2-1746" fmla="*/ 27984 h 568207"/>
                  <a:gd name="connsiteX3-1747" fmla="*/ 876300 w 934702"/>
                  <a:gd name="connsiteY3-1748" fmla="*/ 69894 h 568207"/>
                  <a:gd name="connsiteX4-1749" fmla="*/ 934702 w 934702"/>
                  <a:gd name="connsiteY4-1750" fmla="*/ 146081 h 568207"/>
                  <a:gd name="connsiteX5-1751" fmla="*/ 527059 w 934702"/>
                  <a:gd name="connsiteY5-1752" fmla="*/ 142257 h 568207"/>
                  <a:gd name="connsiteX6-1753" fmla="*/ 449580 w 934702"/>
                  <a:gd name="connsiteY6-1754" fmla="*/ 317544 h 568207"/>
                  <a:gd name="connsiteX7-1755" fmla="*/ 628650 w 934702"/>
                  <a:gd name="connsiteY7-1756" fmla="*/ 328974 h 568207"/>
                  <a:gd name="connsiteX8-1757" fmla="*/ 838200 w 934702"/>
                  <a:gd name="connsiteY8-1758" fmla="*/ 340404 h 568207"/>
                  <a:gd name="connsiteX9-1759" fmla="*/ 807720 w 934702"/>
                  <a:gd name="connsiteY9-1760" fmla="*/ 492804 h 568207"/>
                  <a:gd name="connsiteX10-1761" fmla="*/ 685800 w 934702"/>
                  <a:gd name="connsiteY10-1762" fmla="*/ 504234 h 568207"/>
                  <a:gd name="connsiteX11-1763" fmla="*/ 502920 w 934702"/>
                  <a:gd name="connsiteY11-1764" fmla="*/ 508044 h 568207"/>
                  <a:gd name="connsiteX12-1765" fmla="*/ 331470 w 934702"/>
                  <a:gd name="connsiteY12-1766" fmla="*/ 561384 h 568207"/>
                  <a:gd name="connsiteX13-1767" fmla="*/ 3810 w 934702"/>
                  <a:gd name="connsiteY13-1768" fmla="*/ 542334 h 568207"/>
                  <a:gd name="connsiteX14-1769" fmla="*/ 0 w 934702"/>
                  <a:gd name="connsiteY14-1770" fmla="*/ 207054 h 568207"/>
                  <a:gd name="connsiteX15-1771" fmla="*/ 167640 w 934702"/>
                  <a:gd name="connsiteY15-1772" fmla="*/ 165144 h 568207"/>
                  <a:gd name="connsiteX0-1773" fmla="*/ 167640 w 919435"/>
                  <a:gd name="connsiteY0-1774" fmla="*/ 165144 h 568207"/>
                  <a:gd name="connsiteX1-1775" fmla="*/ 441960 w 919435"/>
                  <a:gd name="connsiteY1-1776" fmla="*/ 8934 h 568207"/>
                  <a:gd name="connsiteX2-1777" fmla="*/ 803910 w 919435"/>
                  <a:gd name="connsiteY2-1778" fmla="*/ 27984 h 568207"/>
                  <a:gd name="connsiteX3-1779" fmla="*/ 876300 w 919435"/>
                  <a:gd name="connsiteY3-1780" fmla="*/ 69894 h 568207"/>
                  <a:gd name="connsiteX4-1781" fmla="*/ 919435 w 919435"/>
                  <a:gd name="connsiteY4-1782" fmla="*/ 133359 h 568207"/>
                  <a:gd name="connsiteX5-1783" fmla="*/ 527059 w 919435"/>
                  <a:gd name="connsiteY5-1784" fmla="*/ 142257 h 568207"/>
                  <a:gd name="connsiteX6-1785" fmla="*/ 449580 w 919435"/>
                  <a:gd name="connsiteY6-1786" fmla="*/ 317544 h 568207"/>
                  <a:gd name="connsiteX7-1787" fmla="*/ 628650 w 919435"/>
                  <a:gd name="connsiteY7-1788" fmla="*/ 328974 h 568207"/>
                  <a:gd name="connsiteX8-1789" fmla="*/ 838200 w 919435"/>
                  <a:gd name="connsiteY8-1790" fmla="*/ 340404 h 568207"/>
                  <a:gd name="connsiteX9-1791" fmla="*/ 807720 w 919435"/>
                  <a:gd name="connsiteY9-1792" fmla="*/ 492804 h 568207"/>
                  <a:gd name="connsiteX10-1793" fmla="*/ 685800 w 919435"/>
                  <a:gd name="connsiteY10-1794" fmla="*/ 504234 h 568207"/>
                  <a:gd name="connsiteX11-1795" fmla="*/ 502920 w 919435"/>
                  <a:gd name="connsiteY11-1796" fmla="*/ 508044 h 568207"/>
                  <a:gd name="connsiteX12-1797" fmla="*/ 331470 w 919435"/>
                  <a:gd name="connsiteY12-1798" fmla="*/ 561384 h 568207"/>
                  <a:gd name="connsiteX13-1799" fmla="*/ 3810 w 919435"/>
                  <a:gd name="connsiteY13-1800" fmla="*/ 542334 h 568207"/>
                  <a:gd name="connsiteX14-1801" fmla="*/ 0 w 919435"/>
                  <a:gd name="connsiteY14-1802" fmla="*/ 207054 h 568207"/>
                  <a:gd name="connsiteX15-1803" fmla="*/ 167640 w 919435"/>
                  <a:gd name="connsiteY15-1804" fmla="*/ 165144 h 568207"/>
                  <a:gd name="connsiteX0-1805" fmla="*/ 167640 w 914346"/>
                  <a:gd name="connsiteY0-1806" fmla="*/ 165144 h 568207"/>
                  <a:gd name="connsiteX1-1807" fmla="*/ 441960 w 914346"/>
                  <a:gd name="connsiteY1-1808" fmla="*/ 8934 h 568207"/>
                  <a:gd name="connsiteX2-1809" fmla="*/ 803910 w 914346"/>
                  <a:gd name="connsiteY2-1810" fmla="*/ 27984 h 568207"/>
                  <a:gd name="connsiteX3-1811" fmla="*/ 876300 w 914346"/>
                  <a:gd name="connsiteY3-1812" fmla="*/ 69894 h 568207"/>
                  <a:gd name="connsiteX4-1813" fmla="*/ 914346 w 914346"/>
                  <a:gd name="connsiteY4-1814" fmla="*/ 138448 h 568207"/>
                  <a:gd name="connsiteX5-1815" fmla="*/ 527059 w 914346"/>
                  <a:gd name="connsiteY5-1816" fmla="*/ 142257 h 568207"/>
                  <a:gd name="connsiteX6-1817" fmla="*/ 449580 w 914346"/>
                  <a:gd name="connsiteY6-1818" fmla="*/ 317544 h 568207"/>
                  <a:gd name="connsiteX7-1819" fmla="*/ 628650 w 914346"/>
                  <a:gd name="connsiteY7-1820" fmla="*/ 328974 h 568207"/>
                  <a:gd name="connsiteX8-1821" fmla="*/ 838200 w 914346"/>
                  <a:gd name="connsiteY8-1822" fmla="*/ 340404 h 568207"/>
                  <a:gd name="connsiteX9-1823" fmla="*/ 807720 w 914346"/>
                  <a:gd name="connsiteY9-1824" fmla="*/ 492804 h 568207"/>
                  <a:gd name="connsiteX10-1825" fmla="*/ 685800 w 914346"/>
                  <a:gd name="connsiteY10-1826" fmla="*/ 504234 h 568207"/>
                  <a:gd name="connsiteX11-1827" fmla="*/ 502920 w 914346"/>
                  <a:gd name="connsiteY11-1828" fmla="*/ 508044 h 568207"/>
                  <a:gd name="connsiteX12-1829" fmla="*/ 331470 w 914346"/>
                  <a:gd name="connsiteY12-1830" fmla="*/ 561384 h 568207"/>
                  <a:gd name="connsiteX13-1831" fmla="*/ 3810 w 914346"/>
                  <a:gd name="connsiteY13-1832" fmla="*/ 542334 h 568207"/>
                  <a:gd name="connsiteX14-1833" fmla="*/ 0 w 914346"/>
                  <a:gd name="connsiteY14-1834" fmla="*/ 207054 h 568207"/>
                  <a:gd name="connsiteX15-1835" fmla="*/ 167640 w 914346"/>
                  <a:gd name="connsiteY15-1836" fmla="*/ 165144 h 568207"/>
                  <a:gd name="connsiteX0-1837" fmla="*/ 167640 w 928153"/>
                  <a:gd name="connsiteY0-1838" fmla="*/ 165144 h 568207"/>
                  <a:gd name="connsiteX1-1839" fmla="*/ 441960 w 928153"/>
                  <a:gd name="connsiteY1-1840" fmla="*/ 8934 h 568207"/>
                  <a:gd name="connsiteX2-1841" fmla="*/ 803910 w 928153"/>
                  <a:gd name="connsiteY2-1842" fmla="*/ 27984 h 568207"/>
                  <a:gd name="connsiteX3-1843" fmla="*/ 914346 w 928153"/>
                  <a:gd name="connsiteY3-1844" fmla="*/ 138448 h 568207"/>
                  <a:gd name="connsiteX4-1845" fmla="*/ 527059 w 928153"/>
                  <a:gd name="connsiteY4-1846" fmla="*/ 142257 h 568207"/>
                  <a:gd name="connsiteX5-1847" fmla="*/ 449580 w 928153"/>
                  <a:gd name="connsiteY5-1848" fmla="*/ 317544 h 568207"/>
                  <a:gd name="connsiteX6-1849" fmla="*/ 628650 w 928153"/>
                  <a:gd name="connsiteY6-1850" fmla="*/ 328974 h 568207"/>
                  <a:gd name="connsiteX7-1851" fmla="*/ 838200 w 928153"/>
                  <a:gd name="connsiteY7-1852" fmla="*/ 340404 h 568207"/>
                  <a:gd name="connsiteX8-1853" fmla="*/ 807720 w 928153"/>
                  <a:gd name="connsiteY8-1854" fmla="*/ 492804 h 568207"/>
                  <a:gd name="connsiteX9-1855" fmla="*/ 685800 w 928153"/>
                  <a:gd name="connsiteY9-1856" fmla="*/ 504234 h 568207"/>
                  <a:gd name="connsiteX10-1857" fmla="*/ 502920 w 928153"/>
                  <a:gd name="connsiteY10-1858" fmla="*/ 508044 h 568207"/>
                  <a:gd name="connsiteX11-1859" fmla="*/ 331470 w 928153"/>
                  <a:gd name="connsiteY11-1860" fmla="*/ 561384 h 568207"/>
                  <a:gd name="connsiteX12-1861" fmla="*/ 3810 w 928153"/>
                  <a:gd name="connsiteY12-1862" fmla="*/ 542334 h 568207"/>
                  <a:gd name="connsiteX13-1863" fmla="*/ 0 w 928153"/>
                  <a:gd name="connsiteY13-1864" fmla="*/ 207054 h 568207"/>
                  <a:gd name="connsiteX14-1865" fmla="*/ 167640 w 928153"/>
                  <a:gd name="connsiteY14-1866" fmla="*/ 165144 h 568207"/>
                  <a:gd name="connsiteX0-1867" fmla="*/ 167640 w 901970"/>
                  <a:gd name="connsiteY0-1868" fmla="*/ 165144 h 568207"/>
                  <a:gd name="connsiteX1-1869" fmla="*/ 441960 w 901970"/>
                  <a:gd name="connsiteY1-1870" fmla="*/ 8934 h 568207"/>
                  <a:gd name="connsiteX2-1871" fmla="*/ 803910 w 901970"/>
                  <a:gd name="connsiteY2-1872" fmla="*/ 27984 h 568207"/>
                  <a:gd name="connsiteX3-1873" fmla="*/ 883813 w 901970"/>
                  <a:gd name="connsiteY3-1874" fmla="*/ 138448 h 568207"/>
                  <a:gd name="connsiteX4-1875" fmla="*/ 527059 w 901970"/>
                  <a:gd name="connsiteY4-1876" fmla="*/ 142257 h 568207"/>
                  <a:gd name="connsiteX5-1877" fmla="*/ 449580 w 901970"/>
                  <a:gd name="connsiteY5-1878" fmla="*/ 317544 h 568207"/>
                  <a:gd name="connsiteX6-1879" fmla="*/ 628650 w 901970"/>
                  <a:gd name="connsiteY6-1880" fmla="*/ 328974 h 568207"/>
                  <a:gd name="connsiteX7-1881" fmla="*/ 838200 w 901970"/>
                  <a:gd name="connsiteY7-1882" fmla="*/ 340404 h 568207"/>
                  <a:gd name="connsiteX8-1883" fmla="*/ 807720 w 901970"/>
                  <a:gd name="connsiteY8-1884" fmla="*/ 492804 h 568207"/>
                  <a:gd name="connsiteX9-1885" fmla="*/ 685800 w 901970"/>
                  <a:gd name="connsiteY9-1886" fmla="*/ 504234 h 568207"/>
                  <a:gd name="connsiteX10-1887" fmla="*/ 502920 w 901970"/>
                  <a:gd name="connsiteY10-1888" fmla="*/ 508044 h 568207"/>
                  <a:gd name="connsiteX11-1889" fmla="*/ 331470 w 901970"/>
                  <a:gd name="connsiteY11-1890" fmla="*/ 561384 h 568207"/>
                  <a:gd name="connsiteX12-1891" fmla="*/ 3810 w 901970"/>
                  <a:gd name="connsiteY12-1892" fmla="*/ 542334 h 568207"/>
                  <a:gd name="connsiteX13-1893" fmla="*/ 0 w 901970"/>
                  <a:gd name="connsiteY13-1894" fmla="*/ 207054 h 568207"/>
                  <a:gd name="connsiteX14-1895" fmla="*/ 167640 w 901970"/>
                  <a:gd name="connsiteY14-1896" fmla="*/ 165144 h 568207"/>
                  <a:gd name="connsiteX0-1897" fmla="*/ 167640 w 883813"/>
                  <a:gd name="connsiteY0-1898" fmla="*/ 165144 h 568207"/>
                  <a:gd name="connsiteX1-1899" fmla="*/ 441960 w 883813"/>
                  <a:gd name="connsiteY1-1900" fmla="*/ 8934 h 568207"/>
                  <a:gd name="connsiteX2-1901" fmla="*/ 803910 w 883813"/>
                  <a:gd name="connsiteY2-1902" fmla="*/ 27984 h 568207"/>
                  <a:gd name="connsiteX3-1903" fmla="*/ 883813 w 883813"/>
                  <a:gd name="connsiteY3-1904" fmla="*/ 138448 h 568207"/>
                  <a:gd name="connsiteX4-1905" fmla="*/ 527059 w 883813"/>
                  <a:gd name="connsiteY4-1906" fmla="*/ 142257 h 568207"/>
                  <a:gd name="connsiteX5-1907" fmla="*/ 449580 w 883813"/>
                  <a:gd name="connsiteY5-1908" fmla="*/ 317544 h 568207"/>
                  <a:gd name="connsiteX6-1909" fmla="*/ 628650 w 883813"/>
                  <a:gd name="connsiteY6-1910" fmla="*/ 328974 h 568207"/>
                  <a:gd name="connsiteX7-1911" fmla="*/ 838200 w 883813"/>
                  <a:gd name="connsiteY7-1912" fmla="*/ 340404 h 568207"/>
                  <a:gd name="connsiteX8-1913" fmla="*/ 807720 w 883813"/>
                  <a:gd name="connsiteY8-1914" fmla="*/ 492804 h 568207"/>
                  <a:gd name="connsiteX9-1915" fmla="*/ 685800 w 883813"/>
                  <a:gd name="connsiteY9-1916" fmla="*/ 504234 h 568207"/>
                  <a:gd name="connsiteX10-1917" fmla="*/ 502920 w 883813"/>
                  <a:gd name="connsiteY10-1918" fmla="*/ 508044 h 568207"/>
                  <a:gd name="connsiteX11-1919" fmla="*/ 331470 w 883813"/>
                  <a:gd name="connsiteY11-1920" fmla="*/ 561384 h 568207"/>
                  <a:gd name="connsiteX12-1921" fmla="*/ 3810 w 883813"/>
                  <a:gd name="connsiteY12-1922" fmla="*/ 542334 h 568207"/>
                  <a:gd name="connsiteX13-1923" fmla="*/ 0 w 883813"/>
                  <a:gd name="connsiteY13-1924" fmla="*/ 207054 h 568207"/>
                  <a:gd name="connsiteX14-1925" fmla="*/ 167640 w 883813"/>
                  <a:gd name="connsiteY14-1926" fmla="*/ 165144 h 568207"/>
                  <a:gd name="connsiteX0-1927" fmla="*/ 167640 w 883813"/>
                  <a:gd name="connsiteY0-1928" fmla="*/ 165760 h 568823"/>
                  <a:gd name="connsiteX1-1929" fmla="*/ 441960 w 883813"/>
                  <a:gd name="connsiteY1-1930" fmla="*/ 9550 h 568823"/>
                  <a:gd name="connsiteX2-1931" fmla="*/ 763199 w 883813"/>
                  <a:gd name="connsiteY2-1932" fmla="*/ 26055 h 568823"/>
                  <a:gd name="connsiteX3-1933" fmla="*/ 883813 w 883813"/>
                  <a:gd name="connsiteY3-1934" fmla="*/ 139064 h 568823"/>
                  <a:gd name="connsiteX4-1935" fmla="*/ 527059 w 883813"/>
                  <a:gd name="connsiteY4-1936" fmla="*/ 142873 h 568823"/>
                  <a:gd name="connsiteX5-1937" fmla="*/ 449580 w 883813"/>
                  <a:gd name="connsiteY5-1938" fmla="*/ 318160 h 568823"/>
                  <a:gd name="connsiteX6-1939" fmla="*/ 628650 w 883813"/>
                  <a:gd name="connsiteY6-1940" fmla="*/ 329590 h 568823"/>
                  <a:gd name="connsiteX7-1941" fmla="*/ 838200 w 883813"/>
                  <a:gd name="connsiteY7-1942" fmla="*/ 341020 h 568823"/>
                  <a:gd name="connsiteX8-1943" fmla="*/ 807720 w 883813"/>
                  <a:gd name="connsiteY8-1944" fmla="*/ 493420 h 568823"/>
                  <a:gd name="connsiteX9-1945" fmla="*/ 685800 w 883813"/>
                  <a:gd name="connsiteY9-1946" fmla="*/ 504850 h 568823"/>
                  <a:gd name="connsiteX10-1947" fmla="*/ 502920 w 883813"/>
                  <a:gd name="connsiteY10-1948" fmla="*/ 508660 h 568823"/>
                  <a:gd name="connsiteX11-1949" fmla="*/ 331470 w 883813"/>
                  <a:gd name="connsiteY11-1950" fmla="*/ 562000 h 568823"/>
                  <a:gd name="connsiteX12-1951" fmla="*/ 3810 w 883813"/>
                  <a:gd name="connsiteY12-1952" fmla="*/ 542950 h 568823"/>
                  <a:gd name="connsiteX13-1953" fmla="*/ 0 w 883813"/>
                  <a:gd name="connsiteY13-1954" fmla="*/ 207670 h 568823"/>
                  <a:gd name="connsiteX14-1955" fmla="*/ 167640 w 883813"/>
                  <a:gd name="connsiteY14-1956" fmla="*/ 165760 h 568823"/>
                  <a:gd name="connsiteX0-1957" fmla="*/ 167640 w 883813"/>
                  <a:gd name="connsiteY0-1958" fmla="*/ 168085 h 571148"/>
                  <a:gd name="connsiteX1-1959" fmla="*/ 441960 w 883813"/>
                  <a:gd name="connsiteY1-1960" fmla="*/ 11875 h 571148"/>
                  <a:gd name="connsiteX2-1961" fmla="*/ 796277 w 883813"/>
                  <a:gd name="connsiteY2-1962" fmla="*/ 20746 h 571148"/>
                  <a:gd name="connsiteX3-1963" fmla="*/ 883813 w 883813"/>
                  <a:gd name="connsiteY3-1964" fmla="*/ 141389 h 571148"/>
                  <a:gd name="connsiteX4-1965" fmla="*/ 527059 w 883813"/>
                  <a:gd name="connsiteY4-1966" fmla="*/ 145198 h 571148"/>
                  <a:gd name="connsiteX5-1967" fmla="*/ 449580 w 883813"/>
                  <a:gd name="connsiteY5-1968" fmla="*/ 320485 h 571148"/>
                  <a:gd name="connsiteX6-1969" fmla="*/ 628650 w 883813"/>
                  <a:gd name="connsiteY6-1970" fmla="*/ 331915 h 571148"/>
                  <a:gd name="connsiteX7-1971" fmla="*/ 838200 w 883813"/>
                  <a:gd name="connsiteY7-1972" fmla="*/ 343345 h 571148"/>
                  <a:gd name="connsiteX8-1973" fmla="*/ 807720 w 883813"/>
                  <a:gd name="connsiteY8-1974" fmla="*/ 495745 h 571148"/>
                  <a:gd name="connsiteX9-1975" fmla="*/ 685800 w 883813"/>
                  <a:gd name="connsiteY9-1976" fmla="*/ 507175 h 571148"/>
                  <a:gd name="connsiteX10-1977" fmla="*/ 502920 w 883813"/>
                  <a:gd name="connsiteY10-1978" fmla="*/ 510985 h 571148"/>
                  <a:gd name="connsiteX11-1979" fmla="*/ 331470 w 883813"/>
                  <a:gd name="connsiteY11-1980" fmla="*/ 564325 h 571148"/>
                  <a:gd name="connsiteX12-1981" fmla="*/ 3810 w 883813"/>
                  <a:gd name="connsiteY12-1982" fmla="*/ 545275 h 571148"/>
                  <a:gd name="connsiteX13-1983" fmla="*/ 0 w 883813"/>
                  <a:gd name="connsiteY13-1984" fmla="*/ 209995 h 571148"/>
                  <a:gd name="connsiteX14-1985" fmla="*/ 167640 w 883813"/>
                  <a:gd name="connsiteY14-1986" fmla="*/ 168085 h 571148"/>
                  <a:gd name="connsiteX0-1987" fmla="*/ 167640 w 883813"/>
                  <a:gd name="connsiteY0-1988" fmla="*/ 163591 h 566654"/>
                  <a:gd name="connsiteX1-1989" fmla="*/ 441960 w 883813"/>
                  <a:gd name="connsiteY1-1990" fmla="*/ 7381 h 566654"/>
                  <a:gd name="connsiteX2-1991" fmla="*/ 796277 w 883813"/>
                  <a:gd name="connsiteY2-1992" fmla="*/ 16252 h 566654"/>
                  <a:gd name="connsiteX3-1993" fmla="*/ 883813 w 883813"/>
                  <a:gd name="connsiteY3-1994" fmla="*/ 136895 h 566654"/>
                  <a:gd name="connsiteX4-1995" fmla="*/ 527059 w 883813"/>
                  <a:gd name="connsiteY4-1996" fmla="*/ 140704 h 566654"/>
                  <a:gd name="connsiteX5-1997" fmla="*/ 449580 w 883813"/>
                  <a:gd name="connsiteY5-1998" fmla="*/ 315991 h 566654"/>
                  <a:gd name="connsiteX6-1999" fmla="*/ 628650 w 883813"/>
                  <a:gd name="connsiteY6-2000" fmla="*/ 327421 h 566654"/>
                  <a:gd name="connsiteX7-2001" fmla="*/ 838200 w 883813"/>
                  <a:gd name="connsiteY7-2002" fmla="*/ 338851 h 566654"/>
                  <a:gd name="connsiteX8-2003" fmla="*/ 807720 w 883813"/>
                  <a:gd name="connsiteY8-2004" fmla="*/ 491251 h 566654"/>
                  <a:gd name="connsiteX9-2005" fmla="*/ 685800 w 883813"/>
                  <a:gd name="connsiteY9-2006" fmla="*/ 502681 h 566654"/>
                  <a:gd name="connsiteX10-2007" fmla="*/ 502920 w 883813"/>
                  <a:gd name="connsiteY10-2008" fmla="*/ 506491 h 566654"/>
                  <a:gd name="connsiteX11-2009" fmla="*/ 331470 w 883813"/>
                  <a:gd name="connsiteY11-2010" fmla="*/ 559831 h 566654"/>
                  <a:gd name="connsiteX12-2011" fmla="*/ 3810 w 883813"/>
                  <a:gd name="connsiteY12-2012" fmla="*/ 540781 h 566654"/>
                  <a:gd name="connsiteX13-2013" fmla="*/ 0 w 883813"/>
                  <a:gd name="connsiteY13-2014" fmla="*/ 205501 h 566654"/>
                  <a:gd name="connsiteX14-2015" fmla="*/ 167640 w 883813"/>
                  <a:gd name="connsiteY14-2016" fmla="*/ 163591 h 566654"/>
                  <a:gd name="connsiteX0-2017" fmla="*/ 167640 w 883813"/>
                  <a:gd name="connsiteY0-2018" fmla="*/ 164451 h 567514"/>
                  <a:gd name="connsiteX1-2019" fmla="*/ 441960 w 883813"/>
                  <a:gd name="connsiteY1-2020" fmla="*/ 8241 h 567514"/>
                  <a:gd name="connsiteX2-2021" fmla="*/ 796277 w 883813"/>
                  <a:gd name="connsiteY2-2022" fmla="*/ 17112 h 567514"/>
                  <a:gd name="connsiteX3-2023" fmla="*/ 883813 w 883813"/>
                  <a:gd name="connsiteY3-2024" fmla="*/ 137755 h 567514"/>
                  <a:gd name="connsiteX4-2025" fmla="*/ 527059 w 883813"/>
                  <a:gd name="connsiteY4-2026" fmla="*/ 141564 h 567514"/>
                  <a:gd name="connsiteX5-2027" fmla="*/ 449580 w 883813"/>
                  <a:gd name="connsiteY5-2028" fmla="*/ 316851 h 567514"/>
                  <a:gd name="connsiteX6-2029" fmla="*/ 628650 w 883813"/>
                  <a:gd name="connsiteY6-2030" fmla="*/ 328281 h 567514"/>
                  <a:gd name="connsiteX7-2031" fmla="*/ 838200 w 883813"/>
                  <a:gd name="connsiteY7-2032" fmla="*/ 339711 h 567514"/>
                  <a:gd name="connsiteX8-2033" fmla="*/ 807720 w 883813"/>
                  <a:gd name="connsiteY8-2034" fmla="*/ 492111 h 567514"/>
                  <a:gd name="connsiteX9-2035" fmla="*/ 685800 w 883813"/>
                  <a:gd name="connsiteY9-2036" fmla="*/ 503541 h 567514"/>
                  <a:gd name="connsiteX10-2037" fmla="*/ 502920 w 883813"/>
                  <a:gd name="connsiteY10-2038" fmla="*/ 507351 h 567514"/>
                  <a:gd name="connsiteX11-2039" fmla="*/ 331470 w 883813"/>
                  <a:gd name="connsiteY11-2040" fmla="*/ 560691 h 567514"/>
                  <a:gd name="connsiteX12-2041" fmla="*/ 3810 w 883813"/>
                  <a:gd name="connsiteY12-2042" fmla="*/ 541641 h 567514"/>
                  <a:gd name="connsiteX13-2043" fmla="*/ 0 w 883813"/>
                  <a:gd name="connsiteY13-2044" fmla="*/ 206361 h 567514"/>
                  <a:gd name="connsiteX14-2045" fmla="*/ 167640 w 883813"/>
                  <a:gd name="connsiteY14-2046" fmla="*/ 164451 h 567514"/>
                  <a:gd name="connsiteX0-2047" fmla="*/ 167640 w 883813"/>
                  <a:gd name="connsiteY0-2048" fmla="*/ 164451 h 567514"/>
                  <a:gd name="connsiteX1-2049" fmla="*/ 441960 w 883813"/>
                  <a:gd name="connsiteY1-2050" fmla="*/ 8241 h 567514"/>
                  <a:gd name="connsiteX2-2051" fmla="*/ 796277 w 883813"/>
                  <a:gd name="connsiteY2-2052" fmla="*/ 17112 h 567514"/>
                  <a:gd name="connsiteX3-2053" fmla="*/ 883813 w 883813"/>
                  <a:gd name="connsiteY3-2054" fmla="*/ 137755 h 567514"/>
                  <a:gd name="connsiteX4-2055" fmla="*/ 504159 w 883813"/>
                  <a:gd name="connsiteY4-2056" fmla="*/ 139020 h 567514"/>
                  <a:gd name="connsiteX5-2057" fmla="*/ 449580 w 883813"/>
                  <a:gd name="connsiteY5-2058" fmla="*/ 316851 h 567514"/>
                  <a:gd name="connsiteX6-2059" fmla="*/ 628650 w 883813"/>
                  <a:gd name="connsiteY6-2060" fmla="*/ 328281 h 567514"/>
                  <a:gd name="connsiteX7-2061" fmla="*/ 838200 w 883813"/>
                  <a:gd name="connsiteY7-2062" fmla="*/ 339711 h 567514"/>
                  <a:gd name="connsiteX8-2063" fmla="*/ 807720 w 883813"/>
                  <a:gd name="connsiteY8-2064" fmla="*/ 492111 h 567514"/>
                  <a:gd name="connsiteX9-2065" fmla="*/ 685800 w 883813"/>
                  <a:gd name="connsiteY9-2066" fmla="*/ 503541 h 567514"/>
                  <a:gd name="connsiteX10-2067" fmla="*/ 502920 w 883813"/>
                  <a:gd name="connsiteY10-2068" fmla="*/ 507351 h 567514"/>
                  <a:gd name="connsiteX11-2069" fmla="*/ 331470 w 883813"/>
                  <a:gd name="connsiteY11-2070" fmla="*/ 560691 h 567514"/>
                  <a:gd name="connsiteX12-2071" fmla="*/ 3810 w 883813"/>
                  <a:gd name="connsiteY12-2072" fmla="*/ 541641 h 567514"/>
                  <a:gd name="connsiteX13-2073" fmla="*/ 0 w 883813"/>
                  <a:gd name="connsiteY13-2074" fmla="*/ 206361 h 567514"/>
                  <a:gd name="connsiteX14-2075" fmla="*/ 167640 w 883813"/>
                  <a:gd name="connsiteY14-2076" fmla="*/ 164451 h 567514"/>
                  <a:gd name="connsiteX0-2077" fmla="*/ 167640 w 883813"/>
                  <a:gd name="connsiteY0-2078" fmla="*/ 164451 h 567514"/>
                  <a:gd name="connsiteX1-2079" fmla="*/ 441960 w 883813"/>
                  <a:gd name="connsiteY1-2080" fmla="*/ 8241 h 567514"/>
                  <a:gd name="connsiteX2-2081" fmla="*/ 796277 w 883813"/>
                  <a:gd name="connsiteY2-2082" fmla="*/ 17112 h 567514"/>
                  <a:gd name="connsiteX3-2083" fmla="*/ 883813 w 883813"/>
                  <a:gd name="connsiteY3-2084" fmla="*/ 137755 h 567514"/>
                  <a:gd name="connsiteX4-2085" fmla="*/ 504159 w 883813"/>
                  <a:gd name="connsiteY4-2086" fmla="*/ 139020 h 567514"/>
                  <a:gd name="connsiteX5-2087" fmla="*/ 449580 w 883813"/>
                  <a:gd name="connsiteY5-2088" fmla="*/ 316851 h 567514"/>
                  <a:gd name="connsiteX6-2089" fmla="*/ 628650 w 883813"/>
                  <a:gd name="connsiteY6-2090" fmla="*/ 328281 h 567514"/>
                  <a:gd name="connsiteX7-2091" fmla="*/ 838200 w 883813"/>
                  <a:gd name="connsiteY7-2092" fmla="*/ 339711 h 567514"/>
                  <a:gd name="connsiteX8-2093" fmla="*/ 807720 w 883813"/>
                  <a:gd name="connsiteY8-2094" fmla="*/ 492111 h 567514"/>
                  <a:gd name="connsiteX9-2095" fmla="*/ 685800 w 883813"/>
                  <a:gd name="connsiteY9-2096" fmla="*/ 503541 h 567514"/>
                  <a:gd name="connsiteX10-2097" fmla="*/ 502920 w 883813"/>
                  <a:gd name="connsiteY10-2098" fmla="*/ 507351 h 567514"/>
                  <a:gd name="connsiteX11-2099" fmla="*/ 331470 w 883813"/>
                  <a:gd name="connsiteY11-2100" fmla="*/ 560691 h 567514"/>
                  <a:gd name="connsiteX12-2101" fmla="*/ 3810 w 883813"/>
                  <a:gd name="connsiteY12-2102" fmla="*/ 541641 h 567514"/>
                  <a:gd name="connsiteX13-2103" fmla="*/ 0 w 883813"/>
                  <a:gd name="connsiteY13-2104" fmla="*/ 206361 h 567514"/>
                  <a:gd name="connsiteX14-2105" fmla="*/ 167640 w 883813"/>
                  <a:gd name="connsiteY14-2106" fmla="*/ 164451 h 567514"/>
                  <a:gd name="connsiteX0-2107" fmla="*/ 167640 w 883813"/>
                  <a:gd name="connsiteY0-2108" fmla="*/ 164451 h 567514"/>
                  <a:gd name="connsiteX1-2109" fmla="*/ 441960 w 883813"/>
                  <a:gd name="connsiteY1-2110" fmla="*/ 8241 h 567514"/>
                  <a:gd name="connsiteX2-2111" fmla="*/ 796277 w 883813"/>
                  <a:gd name="connsiteY2-2112" fmla="*/ 17112 h 567514"/>
                  <a:gd name="connsiteX3-2113" fmla="*/ 883813 w 883813"/>
                  <a:gd name="connsiteY3-2114" fmla="*/ 137755 h 567514"/>
                  <a:gd name="connsiteX4-2115" fmla="*/ 504159 w 883813"/>
                  <a:gd name="connsiteY4-2116" fmla="*/ 139020 h 567514"/>
                  <a:gd name="connsiteX5-2117" fmla="*/ 472480 w 883813"/>
                  <a:gd name="connsiteY5-2118" fmla="*/ 316851 h 567514"/>
                  <a:gd name="connsiteX6-2119" fmla="*/ 628650 w 883813"/>
                  <a:gd name="connsiteY6-2120" fmla="*/ 328281 h 567514"/>
                  <a:gd name="connsiteX7-2121" fmla="*/ 838200 w 883813"/>
                  <a:gd name="connsiteY7-2122" fmla="*/ 339711 h 567514"/>
                  <a:gd name="connsiteX8-2123" fmla="*/ 807720 w 883813"/>
                  <a:gd name="connsiteY8-2124" fmla="*/ 492111 h 567514"/>
                  <a:gd name="connsiteX9-2125" fmla="*/ 685800 w 883813"/>
                  <a:gd name="connsiteY9-2126" fmla="*/ 503541 h 567514"/>
                  <a:gd name="connsiteX10-2127" fmla="*/ 502920 w 883813"/>
                  <a:gd name="connsiteY10-2128" fmla="*/ 507351 h 567514"/>
                  <a:gd name="connsiteX11-2129" fmla="*/ 331470 w 883813"/>
                  <a:gd name="connsiteY11-2130" fmla="*/ 560691 h 567514"/>
                  <a:gd name="connsiteX12-2131" fmla="*/ 3810 w 883813"/>
                  <a:gd name="connsiteY12-2132" fmla="*/ 541641 h 567514"/>
                  <a:gd name="connsiteX13-2133" fmla="*/ 0 w 883813"/>
                  <a:gd name="connsiteY13-2134" fmla="*/ 206361 h 567514"/>
                  <a:gd name="connsiteX14-2135" fmla="*/ 167640 w 883813"/>
                  <a:gd name="connsiteY14-2136" fmla="*/ 164451 h 567514"/>
                  <a:gd name="connsiteX0-2137" fmla="*/ 167640 w 883813"/>
                  <a:gd name="connsiteY0-2138" fmla="*/ 164451 h 567514"/>
                  <a:gd name="connsiteX1-2139" fmla="*/ 441960 w 883813"/>
                  <a:gd name="connsiteY1-2140" fmla="*/ 8241 h 567514"/>
                  <a:gd name="connsiteX2-2141" fmla="*/ 796277 w 883813"/>
                  <a:gd name="connsiteY2-2142" fmla="*/ 17112 h 567514"/>
                  <a:gd name="connsiteX3-2143" fmla="*/ 883813 w 883813"/>
                  <a:gd name="connsiteY3-2144" fmla="*/ 137755 h 567514"/>
                  <a:gd name="connsiteX4-2145" fmla="*/ 504159 w 883813"/>
                  <a:gd name="connsiteY4-2146" fmla="*/ 139020 h 567514"/>
                  <a:gd name="connsiteX5-2147" fmla="*/ 472480 w 883813"/>
                  <a:gd name="connsiteY5-2148" fmla="*/ 316851 h 567514"/>
                  <a:gd name="connsiteX6-2149" fmla="*/ 628650 w 883813"/>
                  <a:gd name="connsiteY6-2150" fmla="*/ 328281 h 567514"/>
                  <a:gd name="connsiteX7-2151" fmla="*/ 838200 w 883813"/>
                  <a:gd name="connsiteY7-2152" fmla="*/ 339711 h 567514"/>
                  <a:gd name="connsiteX8-2153" fmla="*/ 807720 w 883813"/>
                  <a:gd name="connsiteY8-2154" fmla="*/ 492111 h 567514"/>
                  <a:gd name="connsiteX9-2155" fmla="*/ 685800 w 883813"/>
                  <a:gd name="connsiteY9-2156" fmla="*/ 503541 h 567514"/>
                  <a:gd name="connsiteX10-2157" fmla="*/ 502920 w 883813"/>
                  <a:gd name="connsiteY10-2158" fmla="*/ 507351 h 567514"/>
                  <a:gd name="connsiteX11-2159" fmla="*/ 331470 w 883813"/>
                  <a:gd name="connsiteY11-2160" fmla="*/ 560691 h 567514"/>
                  <a:gd name="connsiteX12-2161" fmla="*/ 3810 w 883813"/>
                  <a:gd name="connsiteY12-2162" fmla="*/ 541641 h 567514"/>
                  <a:gd name="connsiteX13-2163" fmla="*/ 0 w 883813"/>
                  <a:gd name="connsiteY13-2164" fmla="*/ 206361 h 567514"/>
                  <a:gd name="connsiteX14-2165" fmla="*/ 167640 w 883813"/>
                  <a:gd name="connsiteY14-2166" fmla="*/ 164451 h 567514"/>
                  <a:gd name="connsiteX0-2167" fmla="*/ 167640 w 883813"/>
                  <a:gd name="connsiteY0-2168" fmla="*/ 164451 h 567514"/>
                  <a:gd name="connsiteX1-2169" fmla="*/ 441960 w 883813"/>
                  <a:gd name="connsiteY1-2170" fmla="*/ 8241 h 567514"/>
                  <a:gd name="connsiteX2-2171" fmla="*/ 796277 w 883813"/>
                  <a:gd name="connsiteY2-2172" fmla="*/ 17112 h 567514"/>
                  <a:gd name="connsiteX3-2173" fmla="*/ 883813 w 883813"/>
                  <a:gd name="connsiteY3-2174" fmla="*/ 137755 h 567514"/>
                  <a:gd name="connsiteX4-2175" fmla="*/ 504159 w 883813"/>
                  <a:gd name="connsiteY4-2176" fmla="*/ 139020 h 567514"/>
                  <a:gd name="connsiteX5-2177" fmla="*/ 495380 w 883813"/>
                  <a:gd name="connsiteY5-2178" fmla="*/ 321940 h 567514"/>
                  <a:gd name="connsiteX6-2179" fmla="*/ 628650 w 883813"/>
                  <a:gd name="connsiteY6-2180" fmla="*/ 328281 h 567514"/>
                  <a:gd name="connsiteX7-2181" fmla="*/ 838200 w 883813"/>
                  <a:gd name="connsiteY7-2182" fmla="*/ 339711 h 567514"/>
                  <a:gd name="connsiteX8-2183" fmla="*/ 807720 w 883813"/>
                  <a:gd name="connsiteY8-2184" fmla="*/ 492111 h 567514"/>
                  <a:gd name="connsiteX9-2185" fmla="*/ 685800 w 883813"/>
                  <a:gd name="connsiteY9-2186" fmla="*/ 503541 h 567514"/>
                  <a:gd name="connsiteX10-2187" fmla="*/ 502920 w 883813"/>
                  <a:gd name="connsiteY10-2188" fmla="*/ 507351 h 567514"/>
                  <a:gd name="connsiteX11-2189" fmla="*/ 331470 w 883813"/>
                  <a:gd name="connsiteY11-2190" fmla="*/ 560691 h 567514"/>
                  <a:gd name="connsiteX12-2191" fmla="*/ 3810 w 883813"/>
                  <a:gd name="connsiteY12-2192" fmla="*/ 541641 h 567514"/>
                  <a:gd name="connsiteX13-2193" fmla="*/ 0 w 883813"/>
                  <a:gd name="connsiteY13-2194" fmla="*/ 206361 h 567514"/>
                  <a:gd name="connsiteX14-2195" fmla="*/ 167640 w 883813"/>
                  <a:gd name="connsiteY14-2196" fmla="*/ 164451 h 567514"/>
                  <a:gd name="connsiteX0-2197" fmla="*/ 167640 w 883813"/>
                  <a:gd name="connsiteY0-2198" fmla="*/ 164451 h 567514"/>
                  <a:gd name="connsiteX1-2199" fmla="*/ 441960 w 883813"/>
                  <a:gd name="connsiteY1-2200" fmla="*/ 8241 h 567514"/>
                  <a:gd name="connsiteX2-2201" fmla="*/ 796277 w 883813"/>
                  <a:gd name="connsiteY2-2202" fmla="*/ 17112 h 567514"/>
                  <a:gd name="connsiteX3-2203" fmla="*/ 883813 w 883813"/>
                  <a:gd name="connsiteY3-2204" fmla="*/ 137755 h 567514"/>
                  <a:gd name="connsiteX4-2205" fmla="*/ 504159 w 883813"/>
                  <a:gd name="connsiteY4-2206" fmla="*/ 139020 h 567514"/>
                  <a:gd name="connsiteX5-2207" fmla="*/ 495380 w 883813"/>
                  <a:gd name="connsiteY5-2208" fmla="*/ 321940 h 567514"/>
                  <a:gd name="connsiteX6-2209" fmla="*/ 628650 w 883813"/>
                  <a:gd name="connsiteY6-2210" fmla="*/ 328281 h 567514"/>
                  <a:gd name="connsiteX7-2211" fmla="*/ 838200 w 883813"/>
                  <a:gd name="connsiteY7-2212" fmla="*/ 339711 h 567514"/>
                  <a:gd name="connsiteX8-2213" fmla="*/ 807720 w 883813"/>
                  <a:gd name="connsiteY8-2214" fmla="*/ 492111 h 567514"/>
                  <a:gd name="connsiteX9-2215" fmla="*/ 685800 w 883813"/>
                  <a:gd name="connsiteY9-2216" fmla="*/ 503541 h 567514"/>
                  <a:gd name="connsiteX10-2217" fmla="*/ 502920 w 883813"/>
                  <a:gd name="connsiteY10-2218" fmla="*/ 507351 h 567514"/>
                  <a:gd name="connsiteX11-2219" fmla="*/ 331470 w 883813"/>
                  <a:gd name="connsiteY11-2220" fmla="*/ 560691 h 567514"/>
                  <a:gd name="connsiteX12-2221" fmla="*/ 3810 w 883813"/>
                  <a:gd name="connsiteY12-2222" fmla="*/ 541641 h 567514"/>
                  <a:gd name="connsiteX13-2223" fmla="*/ 0 w 883813"/>
                  <a:gd name="connsiteY13-2224" fmla="*/ 206361 h 567514"/>
                  <a:gd name="connsiteX14-2225" fmla="*/ 167640 w 883813"/>
                  <a:gd name="connsiteY14-2226" fmla="*/ 164451 h 567514"/>
                  <a:gd name="connsiteX0-2227" fmla="*/ 167640 w 883813"/>
                  <a:gd name="connsiteY0-2228" fmla="*/ 164451 h 567514"/>
                  <a:gd name="connsiteX1-2229" fmla="*/ 441960 w 883813"/>
                  <a:gd name="connsiteY1-2230" fmla="*/ 8241 h 567514"/>
                  <a:gd name="connsiteX2-2231" fmla="*/ 796277 w 883813"/>
                  <a:gd name="connsiteY2-2232" fmla="*/ 17112 h 567514"/>
                  <a:gd name="connsiteX3-2233" fmla="*/ 883813 w 883813"/>
                  <a:gd name="connsiteY3-2234" fmla="*/ 137755 h 567514"/>
                  <a:gd name="connsiteX4-2235" fmla="*/ 516881 w 883813"/>
                  <a:gd name="connsiteY4-2236" fmla="*/ 128842 h 567514"/>
                  <a:gd name="connsiteX5-2237" fmla="*/ 495380 w 883813"/>
                  <a:gd name="connsiteY5-2238" fmla="*/ 321940 h 567514"/>
                  <a:gd name="connsiteX6-2239" fmla="*/ 628650 w 883813"/>
                  <a:gd name="connsiteY6-2240" fmla="*/ 328281 h 567514"/>
                  <a:gd name="connsiteX7-2241" fmla="*/ 838200 w 883813"/>
                  <a:gd name="connsiteY7-2242" fmla="*/ 339711 h 567514"/>
                  <a:gd name="connsiteX8-2243" fmla="*/ 807720 w 883813"/>
                  <a:gd name="connsiteY8-2244" fmla="*/ 492111 h 567514"/>
                  <a:gd name="connsiteX9-2245" fmla="*/ 685800 w 883813"/>
                  <a:gd name="connsiteY9-2246" fmla="*/ 503541 h 567514"/>
                  <a:gd name="connsiteX10-2247" fmla="*/ 502920 w 883813"/>
                  <a:gd name="connsiteY10-2248" fmla="*/ 507351 h 567514"/>
                  <a:gd name="connsiteX11-2249" fmla="*/ 331470 w 883813"/>
                  <a:gd name="connsiteY11-2250" fmla="*/ 560691 h 567514"/>
                  <a:gd name="connsiteX12-2251" fmla="*/ 3810 w 883813"/>
                  <a:gd name="connsiteY12-2252" fmla="*/ 541641 h 567514"/>
                  <a:gd name="connsiteX13-2253" fmla="*/ 0 w 883813"/>
                  <a:gd name="connsiteY13-2254" fmla="*/ 206361 h 567514"/>
                  <a:gd name="connsiteX14-2255" fmla="*/ 167640 w 883813"/>
                  <a:gd name="connsiteY14-2256" fmla="*/ 164451 h 567514"/>
                  <a:gd name="connsiteX0-2257" fmla="*/ 167640 w 883813"/>
                  <a:gd name="connsiteY0-2258" fmla="*/ 164451 h 567514"/>
                  <a:gd name="connsiteX1-2259" fmla="*/ 441960 w 883813"/>
                  <a:gd name="connsiteY1-2260" fmla="*/ 8241 h 567514"/>
                  <a:gd name="connsiteX2-2261" fmla="*/ 796277 w 883813"/>
                  <a:gd name="connsiteY2-2262" fmla="*/ 17112 h 567514"/>
                  <a:gd name="connsiteX3-2263" fmla="*/ 883813 w 883813"/>
                  <a:gd name="connsiteY3-2264" fmla="*/ 137755 h 567514"/>
                  <a:gd name="connsiteX4-2265" fmla="*/ 516881 w 883813"/>
                  <a:gd name="connsiteY4-2266" fmla="*/ 139020 h 567514"/>
                  <a:gd name="connsiteX5-2267" fmla="*/ 495380 w 883813"/>
                  <a:gd name="connsiteY5-2268" fmla="*/ 321940 h 567514"/>
                  <a:gd name="connsiteX6-2269" fmla="*/ 628650 w 883813"/>
                  <a:gd name="connsiteY6-2270" fmla="*/ 328281 h 567514"/>
                  <a:gd name="connsiteX7-2271" fmla="*/ 838200 w 883813"/>
                  <a:gd name="connsiteY7-2272" fmla="*/ 339711 h 567514"/>
                  <a:gd name="connsiteX8-2273" fmla="*/ 807720 w 883813"/>
                  <a:gd name="connsiteY8-2274" fmla="*/ 492111 h 567514"/>
                  <a:gd name="connsiteX9-2275" fmla="*/ 685800 w 883813"/>
                  <a:gd name="connsiteY9-2276" fmla="*/ 503541 h 567514"/>
                  <a:gd name="connsiteX10-2277" fmla="*/ 502920 w 883813"/>
                  <a:gd name="connsiteY10-2278" fmla="*/ 507351 h 567514"/>
                  <a:gd name="connsiteX11-2279" fmla="*/ 331470 w 883813"/>
                  <a:gd name="connsiteY11-2280" fmla="*/ 560691 h 567514"/>
                  <a:gd name="connsiteX12-2281" fmla="*/ 3810 w 883813"/>
                  <a:gd name="connsiteY12-2282" fmla="*/ 541641 h 567514"/>
                  <a:gd name="connsiteX13-2283" fmla="*/ 0 w 883813"/>
                  <a:gd name="connsiteY13-2284" fmla="*/ 206361 h 567514"/>
                  <a:gd name="connsiteX14-2285" fmla="*/ 167640 w 883813"/>
                  <a:gd name="connsiteY14-2286" fmla="*/ 164451 h 567514"/>
                  <a:gd name="connsiteX0-2287" fmla="*/ 167640 w 883813"/>
                  <a:gd name="connsiteY0-2288" fmla="*/ 164451 h 567514"/>
                  <a:gd name="connsiteX1-2289" fmla="*/ 441960 w 883813"/>
                  <a:gd name="connsiteY1-2290" fmla="*/ 8241 h 567514"/>
                  <a:gd name="connsiteX2-2291" fmla="*/ 796277 w 883813"/>
                  <a:gd name="connsiteY2-2292" fmla="*/ 17112 h 567514"/>
                  <a:gd name="connsiteX3-2293" fmla="*/ 883813 w 883813"/>
                  <a:gd name="connsiteY3-2294" fmla="*/ 137755 h 567514"/>
                  <a:gd name="connsiteX4-2295" fmla="*/ 516881 w 883813"/>
                  <a:gd name="connsiteY4-2296" fmla="*/ 139020 h 567514"/>
                  <a:gd name="connsiteX5-2297" fmla="*/ 495380 w 883813"/>
                  <a:gd name="connsiteY5-2298" fmla="*/ 321940 h 567514"/>
                  <a:gd name="connsiteX6-2299" fmla="*/ 628650 w 883813"/>
                  <a:gd name="connsiteY6-2300" fmla="*/ 328281 h 567514"/>
                  <a:gd name="connsiteX7-2301" fmla="*/ 838200 w 883813"/>
                  <a:gd name="connsiteY7-2302" fmla="*/ 339711 h 567514"/>
                  <a:gd name="connsiteX8-2303" fmla="*/ 807720 w 883813"/>
                  <a:gd name="connsiteY8-2304" fmla="*/ 492111 h 567514"/>
                  <a:gd name="connsiteX9-2305" fmla="*/ 685800 w 883813"/>
                  <a:gd name="connsiteY9-2306" fmla="*/ 503541 h 567514"/>
                  <a:gd name="connsiteX10-2307" fmla="*/ 502920 w 883813"/>
                  <a:gd name="connsiteY10-2308" fmla="*/ 507351 h 567514"/>
                  <a:gd name="connsiteX11-2309" fmla="*/ 331470 w 883813"/>
                  <a:gd name="connsiteY11-2310" fmla="*/ 560691 h 567514"/>
                  <a:gd name="connsiteX12-2311" fmla="*/ 3810 w 883813"/>
                  <a:gd name="connsiteY12-2312" fmla="*/ 541641 h 567514"/>
                  <a:gd name="connsiteX13-2313" fmla="*/ 0 w 883813"/>
                  <a:gd name="connsiteY13-2314" fmla="*/ 206361 h 567514"/>
                  <a:gd name="connsiteX14-2315" fmla="*/ 167640 w 883813"/>
                  <a:gd name="connsiteY14-2316" fmla="*/ 164451 h 567514"/>
                  <a:gd name="connsiteX0-2317" fmla="*/ 167640 w 883813"/>
                  <a:gd name="connsiteY0-2318" fmla="*/ 164451 h 567514"/>
                  <a:gd name="connsiteX1-2319" fmla="*/ 441960 w 883813"/>
                  <a:gd name="connsiteY1-2320" fmla="*/ 8241 h 567514"/>
                  <a:gd name="connsiteX2-2321" fmla="*/ 796277 w 883813"/>
                  <a:gd name="connsiteY2-2322" fmla="*/ 17112 h 567514"/>
                  <a:gd name="connsiteX3-2323" fmla="*/ 883813 w 883813"/>
                  <a:gd name="connsiteY3-2324" fmla="*/ 137755 h 567514"/>
                  <a:gd name="connsiteX4-2325" fmla="*/ 516881 w 883813"/>
                  <a:gd name="connsiteY4-2326" fmla="*/ 139020 h 567514"/>
                  <a:gd name="connsiteX5-2327" fmla="*/ 495380 w 883813"/>
                  <a:gd name="connsiteY5-2328" fmla="*/ 321940 h 567514"/>
                  <a:gd name="connsiteX6-2329" fmla="*/ 628650 w 883813"/>
                  <a:gd name="connsiteY6-2330" fmla="*/ 328281 h 567514"/>
                  <a:gd name="connsiteX7-2331" fmla="*/ 838200 w 883813"/>
                  <a:gd name="connsiteY7-2332" fmla="*/ 339711 h 567514"/>
                  <a:gd name="connsiteX8-2333" fmla="*/ 807720 w 883813"/>
                  <a:gd name="connsiteY8-2334" fmla="*/ 492111 h 567514"/>
                  <a:gd name="connsiteX9-2335" fmla="*/ 685800 w 883813"/>
                  <a:gd name="connsiteY9-2336" fmla="*/ 503541 h 567514"/>
                  <a:gd name="connsiteX10-2337" fmla="*/ 502920 w 883813"/>
                  <a:gd name="connsiteY10-2338" fmla="*/ 507351 h 567514"/>
                  <a:gd name="connsiteX11-2339" fmla="*/ 331470 w 883813"/>
                  <a:gd name="connsiteY11-2340" fmla="*/ 560691 h 567514"/>
                  <a:gd name="connsiteX12-2341" fmla="*/ 3810 w 883813"/>
                  <a:gd name="connsiteY12-2342" fmla="*/ 541641 h 567514"/>
                  <a:gd name="connsiteX13-2343" fmla="*/ 0 w 883813"/>
                  <a:gd name="connsiteY13-2344" fmla="*/ 206361 h 567514"/>
                  <a:gd name="connsiteX14-2345" fmla="*/ 167640 w 883813"/>
                  <a:gd name="connsiteY14-2346" fmla="*/ 164451 h 567514"/>
                  <a:gd name="connsiteX0-2347" fmla="*/ 167640 w 883813"/>
                  <a:gd name="connsiteY0-2348" fmla="*/ 164451 h 564795"/>
                  <a:gd name="connsiteX1-2349" fmla="*/ 441960 w 883813"/>
                  <a:gd name="connsiteY1-2350" fmla="*/ 8241 h 564795"/>
                  <a:gd name="connsiteX2-2351" fmla="*/ 796277 w 883813"/>
                  <a:gd name="connsiteY2-2352" fmla="*/ 17112 h 564795"/>
                  <a:gd name="connsiteX3-2353" fmla="*/ 883813 w 883813"/>
                  <a:gd name="connsiteY3-2354" fmla="*/ 137755 h 564795"/>
                  <a:gd name="connsiteX4-2355" fmla="*/ 516881 w 883813"/>
                  <a:gd name="connsiteY4-2356" fmla="*/ 139020 h 564795"/>
                  <a:gd name="connsiteX5-2357" fmla="*/ 495380 w 883813"/>
                  <a:gd name="connsiteY5-2358" fmla="*/ 321940 h 564795"/>
                  <a:gd name="connsiteX6-2359" fmla="*/ 628650 w 883813"/>
                  <a:gd name="connsiteY6-2360" fmla="*/ 328281 h 564795"/>
                  <a:gd name="connsiteX7-2361" fmla="*/ 838200 w 883813"/>
                  <a:gd name="connsiteY7-2362" fmla="*/ 339711 h 564795"/>
                  <a:gd name="connsiteX8-2363" fmla="*/ 807720 w 883813"/>
                  <a:gd name="connsiteY8-2364" fmla="*/ 492111 h 564795"/>
                  <a:gd name="connsiteX9-2365" fmla="*/ 685800 w 883813"/>
                  <a:gd name="connsiteY9-2366" fmla="*/ 503541 h 564795"/>
                  <a:gd name="connsiteX10-2367" fmla="*/ 502920 w 883813"/>
                  <a:gd name="connsiteY10-2368" fmla="*/ 507351 h 564795"/>
                  <a:gd name="connsiteX11-2369" fmla="*/ 331470 w 883813"/>
                  <a:gd name="connsiteY11-2370" fmla="*/ 560691 h 564795"/>
                  <a:gd name="connsiteX12-2371" fmla="*/ 3811 w 883813"/>
                  <a:gd name="connsiteY12-2372" fmla="*/ 503474 h 564795"/>
                  <a:gd name="connsiteX13-2373" fmla="*/ 0 w 883813"/>
                  <a:gd name="connsiteY13-2374" fmla="*/ 206361 h 564795"/>
                  <a:gd name="connsiteX14-2375" fmla="*/ 167640 w 883813"/>
                  <a:gd name="connsiteY14-2376" fmla="*/ 164451 h 564795"/>
                  <a:gd name="connsiteX0-2377" fmla="*/ 167640 w 883813"/>
                  <a:gd name="connsiteY0-2378" fmla="*/ 164451 h 550307"/>
                  <a:gd name="connsiteX1-2379" fmla="*/ 441960 w 883813"/>
                  <a:gd name="connsiteY1-2380" fmla="*/ 8241 h 550307"/>
                  <a:gd name="connsiteX2-2381" fmla="*/ 796277 w 883813"/>
                  <a:gd name="connsiteY2-2382" fmla="*/ 17112 h 550307"/>
                  <a:gd name="connsiteX3-2383" fmla="*/ 883813 w 883813"/>
                  <a:gd name="connsiteY3-2384" fmla="*/ 137755 h 550307"/>
                  <a:gd name="connsiteX4-2385" fmla="*/ 516881 w 883813"/>
                  <a:gd name="connsiteY4-2386" fmla="*/ 139020 h 550307"/>
                  <a:gd name="connsiteX5-2387" fmla="*/ 495380 w 883813"/>
                  <a:gd name="connsiteY5-2388" fmla="*/ 321940 h 550307"/>
                  <a:gd name="connsiteX6-2389" fmla="*/ 628650 w 883813"/>
                  <a:gd name="connsiteY6-2390" fmla="*/ 328281 h 550307"/>
                  <a:gd name="connsiteX7-2391" fmla="*/ 838200 w 883813"/>
                  <a:gd name="connsiteY7-2392" fmla="*/ 339711 h 550307"/>
                  <a:gd name="connsiteX8-2393" fmla="*/ 807720 w 883813"/>
                  <a:gd name="connsiteY8-2394" fmla="*/ 492111 h 550307"/>
                  <a:gd name="connsiteX9-2395" fmla="*/ 685800 w 883813"/>
                  <a:gd name="connsiteY9-2396" fmla="*/ 503541 h 550307"/>
                  <a:gd name="connsiteX10-2397" fmla="*/ 502920 w 883813"/>
                  <a:gd name="connsiteY10-2398" fmla="*/ 507351 h 550307"/>
                  <a:gd name="connsiteX11-2399" fmla="*/ 331470 w 883813"/>
                  <a:gd name="connsiteY11-2400" fmla="*/ 545424 h 550307"/>
                  <a:gd name="connsiteX12-2401" fmla="*/ 3811 w 883813"/>
                  <a:gd name="connsiteY12-2402" fmla="*/ 503474 h 550307"/>
                  <a:gd name="connsiteX13-2403" fmla="*/ 0 w 883813"/>
                  <a:gd name="connsiteY13-2404" fmla="*/ 206361 h 550307"/>
                  <a:gd name="connsiteX14-2405" fmla="*/ 167640 w 883813"/>
                  <a:gd name="connsiteY14-2406" fmla="*/ 164451 h 550307"/>
                  <a:gd name="connsiteX0-2407" fmla="*/ 167640 w 883813"/>
                  <a:gd name="connsiteY0-2408" fmla="*/ 164451 h 545424"/>
                  <a:gd name="connsiteX1-2409" fmla="*/ 441960 w 883813"/>
                  <a:gd name="connsiteY1-2410" fmla="*/ 8241 h 545424"/>
                  <a:gd name="connsiteX2-2411" fmla="*/ 796277 w 883813"/>
                  <a:gd name="connsiteY2-2412" fmla="*/ 17112 h 545424"/>
                  <a:gd name="connsiteX3-2413" fmla="*/ 883813 w 883813"/>
                  <a:gd name="connsiteY3-2414" fmla="*/ 137755 h 545424"/>
                  <a:gd name="connsiteX4-2415" fmla="*/ 516881 w 883813"/>
                  <a:gd name="connsiteY4-2416" fmla="*/ 139020 h 545424"/>
                  <a:gd name="connsiteX5-2417" fmla="*/ 495380 w 883813"/>
                  <a:gd name="connsiteY5-2418" fmla="*/ 321940 h 545424"/>
                  <a:gd name="connsiteX6-2419" fmla="*/ 628650 w 883813"/>
                  <a:gd name="connsiteY6-2420" fmla="*/ 328281 h 545424"/>
                  <a:gd name="connsiteX7-2421" fmla="*/ 838200 w 883813"/>
                  <a:gd name="connsiteY7-2422" fmla="*/ 339711 h 545424"/>
                  <a:gd name="connsiteX8-2423" fmla="*/ 807720 w 883813"/>
                  <a:gd name="connsiteY8-2424" fmla="*/ 492111 h 545424"/>
                  <a:gd name="connsiteX9-2425" fmla="*/ 685800 w 883813"/>
                  <a:gd name="connsiteY9-2426" fmla="*/ 503541 h 545424"/>
                  <a:gd name="connsiteX10-2427" fmla="*/ 502920 w 883813"/>
                  <a:gd name="connsiteY10-2428" fmla="*/ 507351 h 545424"/>
                  <a:gd name="connsiteX11-2429" fmla="*/ 331470 w 883813"/>
                  <a:gd name="connsiteY11-2430" fmla="*/ 545424 h 545424"/>
                  <a:gd name="connsiteX12-2431" fmla="*/ 3811 w 883813"/>
                  <a:gd name="connsiteY12-2432" fmla="*/ 503474 h 545424"/>
                  <a:gd name="connsiteX13-2433" fmla="*/ 0 w 883813"/>
                  <a:gd name="connsiteY13-2434" fmla="*/ 206361 h 545424"/>
                  <a:gd name="connsiteX14-2435" fmla="*/ 167640 w 883813"/>
                  <a:gd name="connsiteY14-2436" fmla="*/ 164451 h 545424"/>
                  <a:gd name="connsiteX0-2437" fmla="*/ 167640 w 883813"/>
                  <a:gd name="connsiteY0-2438" fmla="*/ 164451 h 545424"/>
                  <a:gd name="connsiteX1-2439" fmla="*/ 441960 w 883813"/>
                  <a:gd name="connsiteY1-2440" fmla="*/ 8241 h 545424"/>
                  <a:gd name="connsiteX2-2441" fmla="*/ 796277 w 883813"/>
                  <a:gd name="connsiteY2-2442" fmla="*/ 17112 h 545424"/>
                  <a:gd name="connsiteX3-2443" fmla="*/ 883813 w 883813"/>
                  <a:gd name="connsiteY3-2444" fmla="*/ 137755 h 545424"/>
                  <a:gd name="connsiteX4-2445" fmla="*/ 516881 w 883813"/>
                  <a:gd name="connsiteY4-2446" fmla="*/ 139020 h 545424"/>
                  <a:gd name="connsiteX5-2447" fmla="*/ 495380 w 883813"/>
                  <a:gd name="connsiteY5-2448" fmla="*/ 321940 h 545424"/>
                  <a:gd name="connsiteX6-2449" fmla="*/ 628650 w 883813"/>
                  <a:gd name="connsiteY6-2450" fmla="*/ 328281 h 545424"/>
                  <a:gd name="connsiteX7-2451" fmla="*/ 838200 w 883813"/>
                  <a:gd name="connsiteY7-2452" fmla="*/ 339711 h 545424"/>
                  <a:gd name="connsiteX8-2453" fmla="*/ 807720 w 883813"/>
                  <a:gd name="connsiteY8-2454" fmla="*/ 492111 h 545424"/>
                  <a:gd name="connsiteX9-2455" fmla="*/ 685800 w 883813"/>
                  <a:gd name="connsiteY9-2456" fmla="*/ 503541 h 545424"/>
                  <a:gd name="connsiteX10-2457" fmla="*/ 502920 w 883813"/>
                  <a:gd name="connsiteY10-2458" fmla="*/ 507351 h 545424"/>
                  <a:gd name="connsiteX11-2459" fmla="*/ 331470 w 883813"/>
                  <a:gd name="connsiteY11-2460" fmla="*/ 545424 h 545424"/>
                  <a:gd name="connsiteX12-2461" fmla="*/ 3811 w 883813"/>
                  <a:gd name="connsiteY12-2462" fmla="*/ 503474 h 545424"/>
                  <a:gd name="connsiteX13-2463" fmla="*/ 0 w 883813"/>
                  <a:gd name="connsiteY13-2464" fmla="*/ 206361 h 545424"/>
                  <a:gd name="connsiteX14-2465" fmla="*/ 167640 w 883813"/>
                  <a:gd name="connsiteY14-2466" fmla="*/ 164451 h 545424"/>
                  <a:gd name="connsiteX0-2467" fmla="*/ 167640 w 883813"/>
                  <a:gd name="connsiteY0-2468" fmla="*/ 164451 h 545424"/>
                  <a:gd name="connsiteX1-2469" fmla="*/ 441960 w 883813"/>
                  <a:gd name="connsiteY1-2470" fmla="*/ 8241 h 545424"/>
                  <a:gd name="connsiteX2-2471" fmla="*/ 796277 w 883813"/>
                  <a:gd name="connsiteY2-2472" fmla="*/ 17112 h 545424"/>
                  <a:gd name="connsiteX3-2473" fmla="*/ 883813 w 883813"/>
                  <a:gd name="connsiteY3-2474" fmla="*/ 137755 h 545424"/>
                  <a:gd name="connsiteX4-2475" fmla="*/ 516881 w 883813"/>
                  <a:gd name="connsiteY4-2476" fmla="*/ 139020 h 545424"/>
                  <a:gd name="connsiteX5-2477" fmla="*/ 495380 w 883813"/>
                  <a:gd name="connsiteY5-2478" fmla="*/ 321940 h 545424"/>
                  <a:gd name="connsiteX6-2479" fmla="*/ 628650 w 883813"/>
                  <a:gd name="connsiteY6-2480" fmla="*/ 328281 h 545424"/>
                  <a:gd name="connsiteX7-2481" fmla="*/ 838200 w 883813"/>
                  <a:gd name="connsiteY7-2482" fmla="*/ 339711 h 545424"/>
                  <a:gd name="connsiteX8-2483" fmla="*/ 807720 w 883813"/>
                  <a:gd name="connsiteY8-2484" fmla="*/ 492111 h 545424"/>
                  <a:gd name="connsiteX9-2485" fmla="*/ 685800 w 883813"/>
                  <a:gd name="connsiteY9-2486" fmla="*/ 503541 h 545424"/>
                  <a:gd name="connsiteX10-2487" fmla="*/ 523276 w 883813"/>
                  <a:gd name="connsiteY10-2488" fmla="*/ 507351 h 545424"/>
                  <a:gd name="connsiteX11-2489" fmla="*/ 331470 w 883813"/>
                  <a:gd name="connsiteY11-2490" fmla="*/ 545424 h 545424"/>
                  <a:gd name="connsiteX12-2491" fmla="*/ 3811 w 883813"/>
                  <a:gd name="connsiteY12-2492" fmla="*/ 503474 h 545424"/>
                  <a:gd name="connsiteX13-2493" fmla="*/ 0 w 883813"/>
                  <a:gd name="connsiteY13-2494" fmla="*/ 206361 h 545424"/>
                  <a:gd name="connsiteX14-2495" fmla="*/ 167640 w 883813"/>
                  <a:gd name="connsiteY14-2496" fmla="*/ 164451 h 545424"/>
                  <a:gd name="connsiteX0-2497" fmla="*/ 167640 w 883813"/>
                  <a:gd name="connsiteY0-2498" fmla="*/ 164451 h 545424"/>
                  <a:gd name="connsiteX1-2499" fmla="*/ 441960 w 883813"/>
                  <a:gd name="connsiteY1-2500" fmla="*/ 8241 h 545424"/>
                  <a:gd name="connsiteX2-2501" fmla="*/ 796277 w 883813"/>
                  <a:gd name="connsiteY2-2502" fmla="*/ 17112 h 545424"/>
                  <a:gd name="connsiteX3-2503" fmla="*/ 883813 w 883813"/>
                  <a:gd name="connsiteY3-2504" fmla="*/ 137755 h 545424"/>
                  <a:gd name="connsiteX4-2505" fmla="*/ 516881 w 883813"/>
                  <a:gd name="connsiteY4-2506" fmla="*/ 139020 h 545424"/>
                  <a:gd name="connsiteX5-2507" fmla="*/ 495380 w 883813"/>
                  <a:gd name="connsiteY5-2508" fmla="*/ 321940 h 545424"/>
                  <a:gd name="connsiteX6-2509" fmla="*/ 628650 w 883813"/>
                  <a:gd name="connsiteY6-2510" fmla="*/ 328281 h 545424"/>
                  <a:gd name="connsiteX7-2511" fmla="*/ 838200 w 883813"/>
                  <a:gd name="connsiteY7-2512" fmla="*/ 339711 h 545424"/>
                  <a:gd name="connsiteX8-2513" fmla="*/ 807720 w 883813"/>
                  <a:gd name="connsiteY8-2514" fmla="*/ 492111 h 545424"/>
                  <a:gd name="connsiteX9-2515" fmla="*/ 685800 w 883813"/>
                  <a:gd name="connsiteY9-2516" fmla="*/ 503541 h 545424"/>
                  <a:gd name="connsiteX10-2517" fmla="*/ 523276 w 883813"/>
                  <a:gd name="connsiteY10-2518" fmla="*/ 499718 h 545424"/>
                  <a:gd name="connsiteX11-2519" fmla="*/ 331470 w 883813"/>
                  <a:gd name="connsiteY11-2520" fmla="*/ 545424 h 545424"/>
                  <a:gd name="connsiteX12-2521" fmla="*/ 3811 w 883813"/>
                  <a:gd name="connsiteY12-2522" fmla="*/ 503474 h 545424"/>
                  <a:gd name="connsiteX13-2523" fmla="*/ 0 w 883813"/>
                  <a:gd name="connsiteY13-2524" fmla="*/ 206361 h 545424"/>
                  <a:gd name="connsiteX14-2525" fmla="*/ 167640 w 883813"/>
                  <a:gd name="connsiteY14-2526" fmla="*/ 164451 h 545424"/>
                  <a:gd name="connsiteX0-2527" fmla="*/ 167640 w 883813"/>
                  <a:gd name="connsiteY0-2528" fmla="*/ 164451 h 545424"/>
                  <a:gd name="connsiteX1-2529" fmla="*/ 441960 w 883813"/>
                  <a:gd name="connsiteY1-2530" fmla="*/ 8241 h 545424"/>
                  <a:gd name="connsiteX2-2531" fmla="*/ 796277 w 883813"/>
                  <a:gd name="connsiteY2-2532" fmla="*/ 17112 h 545424"/>
                  <a:gd name="connsiteX3-2533" fmla="*/ 883813 w 883813"/>
                  <a:gd name="connsiteY3-2534" fmla="*/ 137755 h 545424"/>
                  <a:gd name="connsiteX4-2535" fmla="*/ 516881 w 883813"/>
                  <a:gd name="connsiteY4-2536" fmla="*/ 139020 h 545424"/>
                  <a:gd name="connsiteX5-2537" fmla="*/ 495380 w 883813"/>
                  <a:gd name="connsiteY5-2538" fmla="*/ 321940 h 545424"/>
                  <a:gd name="connsiteX6-2539" fmla="*/ 628650 w 883813"/>
                  <a:gd name="connsiteY6-2540" fmla="*/ 328281 h 545424"/>
                  <a:gd name="connsiteX7-2541" fmla="*/ 838200 w 883813"/>
                  <a:gd name="connsiteY7-2542" fmla="*/ 339711 h 545424"/>
                  <a:gd name="connsiteX8-2543" fmla="*/ 807720 w 883813"/>
                  <a:gd name="connsiteY8-2544" fmla="*/ 492111 h 545424"/>
                  <a:gd name="connsiteX9-2545" fmla="*/ 685800 w 883813"/>
                  <a:gd name="connsiteY9-2546" fmla="*/ 495908 h 545424"/>
                  <a:gd name="connsiteX10-2547" fmla="*/ 523276 w 883813"/>
                  <a:gd name="connsiteY10-2548" fmla="*/ 499718 h 545424"/>
                  <a:gd name="connsiteX11-2549" fmla="*/ 331470 w 883813"/>
                  <a:gd name="connsiteY11-2550" fmla="*/ 545424 h 545424"/>
                  <a:gd name="connsiteX12-2551" fmla="*/ 3811 w 883813"/>
                  <a:gd name="connsiteY12-2552" fmla="*/ 503474 h 545424"/>
                  <a:gd name="connsiteX13-2553" fmla="*/ 0 w 883813"/>
                  <a:gd name="connsiteY13-2554" fmla="*/ 206361 h 545424"/>
                  <a:gd name="connsiteX14-2555" fmla="*/ 167640 w 883813"/>
                  <a:gd name="connsiteY14-2556" fmla="*/ 164451 h 545424"/>
                  <a:gd name="connsiteX0-2557" fmla="*/ 167640 w 883813"/>
                  <a:gd name="connsiteY0-2558" fmla="*/ 164451 h 545424"/>
                  <a:gd name="connsiteX1-2559" fmla="*/ 441960 w 883813"/>
                  <a:gd name="connsiteY1-2560" fmla="*/ 8241 h 545424"/>
                  <a:gd name="connsiteX2-2561" fmla="*/ 796277 w 883813"/>
                  <a:gd name="connsiteY2-2562" fmla="*/ 17112 h 545424"/>
                  <a:gd name="connsiteX3-2563" fmla="*/ 883813 w 883813"/>
                  <a:gd name="connsiteY3-2564" fmla="*/ 137755 h 545424"/>
                  <a:gd name="connsiteX4-2565" fmla="*/ 516881 w 883813"/>
                  <a:gd name="connsiteY4-2566" fmla="*/ 139020 h 545424"/>
                  <a:gd name="connsiteX5-2567" fmla="*/ 495380 w 883813"/>
                  <a:gd name="connsiteY5-2568" fmla="*/ 321940 h 545424"/>
                  <a:gd name="connsiteX6-2569" fmla="*/ 628650 w 883813"/>
                  <a:gd name="connsiteY6-2570" fmla="*/ 328281 h 545424"/>
                  <a:gd name="connsiteX7-2571" fmla="*/ 838200 w 883813"/>
                  <a:gd name="connsiteY7-2572" fmla="*/ 339711 h 545424"/>
                  <a:gd name="connsiteX8-2573" fmla="*/ 807720 w 883813"/>
                  <a:gd name="connsiteY8-2574" fmla="*/ 492111 h 545424"/>
                  <a:gd name="connsiteX9-2575" fmla="*/ 683256 w 883813"/>
                  <a:gd name="connsiteY9-2576" fmla="*/ 506086 h 545424"/>
                  <a:gd name="connsiteX10-2577" fmla="*/ 523276 w 883813"/>
                  <a:gd name="connsiteY10-2578" fmla="*/ 499718 h 545424"/>
                  <a:gd name="connsiteX11-2579" fmla="*/ 331470 w 883813"/>
                  <a:gd name="connsiteY11-2580" fmla="*/ 545424 h 545424"/>
                  <a:gd name="connsiteX12-2581" fmla="*/ 3811 w 883813"/>
                  <a:gd name="connsiteY12-2582" fmla="*/ 503474 h 545424"/>
                  <a:gd name="connsiteX13-2583" fmla="*/ 0 w 883813"/>
                  <a:gd name="connsiteY13-2584" fmla="*/ 206361 h 545424"/>
                  <a:gd name="connsiteX14-2585" fmla="*/ 167640 w 883813"/>
                  <a:gd name="connsiteY14-2586" fmla="*/ 164451 h 545424"/>
                  <a:gd name="connsiteX0-2587" fmla="*/ 167640 w 883813"/>
                  <a:gd name="connsiteY0-2588" fmla="*/ 164451 h 545424"/>
                  <a:gd name="connsiteX1-2589" fmla="*/ 441960 w 883813"/>
                  <a:gd name="connsiteY1-2590" fmla="*/ 8241 h 545424"/>
                  <a:gd name="connsiteX2-2591" fmla="*/ 796277 w 883813"/>
                  <a:gd name="connsiteY2-2592" fmla="*/ 17112 h 545424"/>
                  <a:gd name="connsiteX3-2593" fmla="*/ 883813 w 883813"/>
                  <a:gd name="connsiteY3-2594" fmla="*/ 137755 h 545424"/>
                  <a:gd name="connsiteX4-2595" fmla="*/ 516881 w 883813"/>
                  <a:gd name="connsiteY4-2596" fmla="*/ 139020 h 545424"/>
                  <a:gd name="connsiteX5-2597" fmla="*/ 495380 w 883813"/>
                  <a:gd name="connsiteY5-2598" fmla="*/ 321940 h 545424"/>
                  <a:gd name="connsiteX6-2599" fmla="*/ 628650 w 883813"/>
                  <a:gd name="connsiteY6-2600" fmla="*/ 328281 h 545424"/>
                  <a:gd name="connsiteX7-2601" fmla="*/ 838200 w 883813"/>
                  <a:gd name="connsiteY7-2602" fmla="*/ 339711 h 545424"/>
                  <a:gd name="connsiteX8-2603" fmla="*/ 807720 w 883813"/>
                  <a:gd name="connsiteY8-2604" fmla="*/ 492111 h 545424"/>
                  <a:gd name="connsiteX9-2605" fmla="*/ 688345 w 883813"/>
                  <a:gd name="connsiteY9-2606" fmla="*/ 503542 h 545424"/>
                  <a:gd name="connsiteX10-2607" fmla="*/ 523276 w 883813"/>
                  <a:gd name="connsiteY10-2608" fmla="*/ 499718 h 545424"/>
                  <a:gd name="connsiteX11-2609" fmla="*/ 331470 w 883813"/>
                  <a:gd name="connsiteY11-2610" fmla="*/ 545424 h 545424"/>
                  <a:gd name="connsiteX12-2611" fmla="*/ 3811 w 883813"/>
                  <a:gd name="connsiteY12-2612" fmla="*/ 503474 h 545424"/>
                  <a:gd name="connsiteX13-2613" fmla="*/ 0 w 883813"/>
                  <a:gd name="connsiteY13-2614" fmla="*/ 206361 h 545424"/>
                  <a:gd name="connsiteX14-2615" fmla="*/ 167640 w 883813"/>
                  <a:gd name="connsiteY14-2616" fmla="*/ 164451 h 545424"/>
                  <a:gd name="connsiteX0-2617" fmla="*/ 167640 w 883813"/>
                  <a:gd name="connsiteY0-2618" fmla="*/ 164451 h 545424"/>
                  <a:gd name="connsiteX1-2619" fmla="*/ 441960 w 883813"/>
                  <a:gd name="connsiteY1-2620" fmla="*/ 8241 h 545424"/>
                  <a:gd name="connsiteX2-2621" fmla="*/ 796277 w 883813"/>
                  <a:gd name="connsiteY2-2622" fmla="*/ 17112 h 545424"/>
                  <a:gd name="connsiteX3-2623" fmla="*/ 883813 w 883813"/>
                  <a:gd name="connsiteY3-2624" fmla="*/ 137755 h 545424"/>
                  <a:gd name="connsiteX4-2625" fmla="*/ 516881 w 883813"/>
                  <a:gd name="connsiteY4-2626" fmla="*/ 139020 h 545424"/>
                  <a:gd name="connsiteX5-2627" fmla="*/ 495380 w 883813"/>
                  <a:gd name="connsiteY5-2628" fmla="*/ 321940 h 545424"/>
                  <a:gd name="connsiteX6-2629" fmla="*/ 628650 w 883813"/>
                  <a:gd name="connsiteY6-2630" fmla="*/ 328281 h 545424"/>
                  <a:gd name="connsiteX7-2631" fmla="*/ 838200 w 883813"/>
                  <a:gd name="connsiteY7-2632" fmla="*/ 339711 h 545424"/>
                  <a:gd name="connsiteX8-2633" fmla="*/ 807720 w 883813"/>
                  <a:gd name="connsiteY8-2634" fmla="*/ 492111 h 545424"/>
                  <a:gd name="connsiteX9-2635" fmla="*/ 688345 w 883813"/>
                  <a:gd name="connsiteY9-2636" fmla="*/ 503542 h 545424"/>
                  <a:gd name="connsiteX10-2637" fmla="*/ 523276 w 883813"/>
                  <a:gd name="connsiteY10-2638" fmla="*/ 499718 h 545424"/>
                  <a:gd name="connsiteX11-2639" fmla="*/ 331470 w 883813"/>
                  <a:gd name="connsiteY11-2640" fmla="*/ 545424 h 545424"/>
                  <a:gd name="connsiteX12-2641" fmla="*/ 3811 w 883813"/>
                  <a:gd name="connsiteY12-2642" fmla="*/ 503474 h 545424"/>
                  <a:gd name="connsiteX13-2643" fmla="*/ 0 w 883813"/>
                  <a:gd name="connsiteY13-2644" fmla="*/ 206361 h 545424"/>
                  <a:gd name="connsiteX14-2645" fmla="*/ 167640 w 883813"/>
                  <a:gd name="connsiteY14-2646" fmla="*/ 164451 h 545424"/>
                  <a:gd name="connsiteX0-2647" fmla="*/ 167640 w 883813"/>
                  <a:gd name="connsiteY0-2648" fmla="*/ 164451 h 545424"/>
                  <a:gd name="connsiteX1-2649" fmla="*/ 441960 w 883813"/>
                  <a:gd name="connsiteY1-2650" fmla="*/ 8241 h 545424"/>
                  <a:gd name="connsiteX2-2651" fmla="*/ 796277 w 883813"/>
                  <a:gd name="connsiteY2-2652" fmla="*/ 17112 h 545424"/>
                  <a:gd name="connsiteX3-2653" fmla="*/ 883813 w 883813"/>
                  <a:gd name="connsiteY3-2654" fmla="*/ 137755 h 545424"/>
                  <a:gd name="connsiteX4-2655" fmla="*/ 516881 w 883813"/>
                  <a:gd name="connsiteY4-2656" fmla="*/ 139020 h 545424"/>
                  <a:gd name="connsiteX5-2657" fmla="*/ 495380 w 883813"/>
                  <a:gd name="connsiteY5-2658" fmla="*/ 321940 h 545424"/>
                  <a:gd name="connsiteX6-2659" fmla="*/ 628650 w 883813"/>
                  <a:gd name="connsiteY6-2660" fmla="*/ 328281 h 545424"/>
                  <a:gd name="connsiteX7-2661" fmla="*/ 838200 w 883813"/>
                  <a:gd name="connsiteY7-2662" fmla="*/ 339711 h 545424"/>
                  <a:gd name="connsiteX8-2663" fmla="*/ 807720 w 883813"/>
                  <a:gd name="connsiteY8-2664" fmla="*/ 492111 h 545424"/>
                  <a:gd name="connsiteX9-2665" fmla="*/ 688345 w 883813"/>
                  <a:gd name="connsiteY9-2666" fmla="*/ 503542 h 545424"/>
                  <a:gd name="connsiteX10-2667" fmla="*/ 523276 w 883813"/>
                  <a:gd name="connsiteY10-2668" fmla="*/ 499718 h 545424"/>
                  <a:gd name="connsiteX11-2669" fmla="*/ 331470 w 883813"/>
                  <a:gd name="connsiteY11-2670" fmla="*/ 545424 h 545424"/>
                  <a:gd name="connsiteX12-2671" fmla="*/ 3811 w 883813"/>
                  <a:gd name="connsiteY12-2672" fmla="*/ 503474 h 545424"/>
                  <a:gd name="connsiteX13-2673" fmla="*/ 0 w 883813"/>
                  <a:gd name="connsiteY13-2674" fmla="*/ 206361 h 545424"/>
                  <a:gd name="connsiteX14-2675" fmla="*/ 167640 w 883813"/>
                  <a:gd name="connsiteY14-2676" fmla="*/ 164451 h 545424"/>
                  <a:gd name="connsiteX0-2677" fmla="*/ 167640 w 883813"/>
                  <a:gd name="connsiteY0-2678" fmla="*/ 164451 h 545424"/>
                  <a:gd name="connsiteX1-2679" fmla="*/ 441960 w 883813"/>
                  <a:gd name="connsiteY1-2680" fmla="*/ 8241 h 545424"/>
                  <a:gd name="connsiteX2-2681" fmla="*/ 796277 w 883813"/>
                  <a:gd name="connsiteY2-2682" fmla="*/ 17112 h 545424"/>
                  <a:gd name="connsiteX3-2683" fmla="*/ 883813 w 883813"/>
                  <a:gd name="connsiteY3-2684" fmla="*/ 137755 h 545424"/>
                  <a:gd name="connsiteX4-2685" fmla="*/ 516881 w 883813"/>
                  <a:gd name="connsiteY4-2686" fmla="*/ 139020 h 545424"/>
                  <a:gd name="connsiteX5-2687" fmla="*/ 495380 w 883813"/>
                  <a:gd name="connsiteY5-2688" fmla="*/ 321940 h 545424"/>
                  <a:gd name="connsiteX6-2689" fmla="*/ 631195 w 883813"/>
                  <a:gd name="connsiteY6-2690" fmla="*/ 343548 h 545424"/>
                  <a:gd name="connsiteX7-2691" fmla="*/ 838200 w 883813"/>
                  <a:gd name="connsiteY7-2692" fmla="*/ 339711 h 545424"/>
                  <a:gd name="connsiteX8-2693" fmla="*/ 807720 w 883813"/>
                  <a:gd name="connsiteY8-2694" fmla="*/ 492111 h 545424"/>
                  <a:gd name="connsiteX9-2695" fmla="*/ 688345 w 883813"/>
                  <a:gd name="connsiteY9-2696" fmla="*/ 503542 h 545424"/>
                  <a:gd name="connsiteX10-2697" fmla="*/ 523276 w 883813"/>
                  <a:gd name="connsiteY10-2698" fmla="*/ 499718 h 545424"/>
                  <a:gd name="connsiteX11-2699" fmla="*/ 331470 w 883813"/>
                  <a:gd name="connsiteY11-2700" fmla="*/ 545424 h 545424"/>
                  <a:gd name="connsiteX12-2701" fmla="*/ 3811 w 883813"/>
                  <a:gd name="connsiteY12-2702" fmla="*/ 503474 h 545424"/>
                  <a:gd name="connsiteX13-2703" fmla="*/ 0 w 883813"/>
                  <a:gd name="connsiteY13-2704" fmla="*/ 206361 h 545424"/>
                  <a:gd name="connsiteX14-2705" fmla="*/ 167640 w 883813"/>
                  <a:gd name="connsiteY14-2706" fmla="*/ 164451 h 545424"/>
                  <a:gd name="connsiteX0-2707" fmla="*/ 167640 w 883813"/>
                  <a:gd name="connsiteY0-2708" fmla="*/ 164451 h 545424"/>
                  <a:gd name="connsiteX1-2709" fmla="*/ 441960 w 883813"/>
                  <a:gd name="connsiteY1-2710" fmla="*/ 8241 h 545424"/>
                  <a:gd name="connsiteX2-2711" fmla="*/ 796277 w 883813"/>
                  <a:gd name="connsiteY2-2712" fmla="*/ 17112 h 545424"/>
                  <a:gd name="connsiteX3-2713" fmla="*/ 883813 w 883813"/>
                  <a:gd name="connsiteY3-2714" fmla="*/ 137755 h 545424"/>
                  <a:gd name="connsiteX4-2715" fmla="*/ 516881 w 883813"/>
                  <a:gd name="connsiteY4-2716" fmla="*/ 139020 h 545424"/>
                  <a:gd name="connsiteX5-2717" fmla="*/ 495380 w 883813"/>
                  <a:gd name="connsiteY5-2718" fmla="*/ 321940 h 545424"/>
                  <a:gd name="connsiteX6-2719" fmla="*/ 631195 w 883813"/>
                  <a:gd name="connsiteY6-2720" fmla="*/ 333370 h 545424"/>
                  <a:gd name="connsiteX7-2721" fmla="*/ 838200 w 883813"/>
                  <a:gd name="connsiteY7-2722" fmla="*/ 339711 h 545424"/>
                  <a:gd name="connsiteX8-2723" fmla="*/ 807720 w 883813"/>
                  <a:gd name="connsiteY8-2724" fmla="*/ 492111 h 545424"/>
                  <a:gd name="connsiteX9-2725" fmla="*/ 688345 w 883813"/>
                  <a:gd name="connsiteY9-2726" fmla="*/ 503542 h 545424"/>
                  <a:gd name="connsiteX10-2727" fmla="*/ 523276 w 883813"/>
                  <a:gd name="connsiteY10-2728" fmla="*/ 499718 h 545424"/>
                  <a:gd name="connsiteX11-2729" fmla="*/ 331470 w 883813"/>
                  <a:gd name="connsiteY11-2730" fmla="*/ 545424 h 545424"/>
                  <a:gd name="connsiteX12-2731" fmla="*/ 3811 w 883813"/>
                  <a:gd name="connsiteY12-2732" fmla="*/ 503474 h 545424"/>
                  <a:gd name="connsiteX13-2733" fmla="*/ 0 w 883813"/>
                  <a:gd name="connsiteY13-2734" fmla="*/ 206361 h 545424"/>
                  <a:gd name="connsiteX14-2735" fmla="*/ 167640 w 883813"/>
                  <a:gd name="connsiteY14-2736" fmla="*/ 164451 h 545424"/>
                  <a:gd name="connsiteX0-2737" fmla="*/ 167640 w 883813"/>
                  <a:gd name="connsiteY0-2738" fmla="*/ 164451 h 545424"/>
                  <a:gd name="connsiteX1-2739" fmla="*/ 441960 w 883813"/>
                  <a:gd name="connsiteY1-2740" fmla="*/ 8241 h 545424"/>
                  <a:gd name="connsiteX2-2741" fmla="*/ 796277 w 883813"/>
                  <a:gd name="connsiteY2-2742" fmla="*/ 17112 h 545424"/>
                  <a:gd name="connsiteX3-2743" fmla="*/ 883813 w 883813"/>
                  <a:gd name="connsiteY3-2744" fmla="*/ 137755 h 545424"/>
                  <a:gd name="connsiteX4-2745" fmla="*/ 516881 w 883813"/>
                  <a:gd name="connsiteY4-2746" fmla="*/ 139020 h 545424"/>
                  <a:gd name="connsiteX5-2747" fmla="*/ 495380 w 883813"/>
                  <a:gd name="connsiteY5-2748" fmla="*/ 321940 h 545424"/>
                  <a:gd name="connsiteX6-2749" fmla="*/ 631195 w 883813"/>
                  <a:gd name="connsiteY6-2750" fmla="*/ 333370 h 545424"/>
                  <a:gd name="connsiteX7-2751" fmla="*/ 838200 w 883813"/>
                  <a:gd name="connsiteY7-2752" fmla="*/ 339711 h 545424"/>
                  <a:gd name="connsiteX8-2753" fmla="*/ 807720 w 883813"/>
                  <a:gd name="connsiteY8-2754" fmla="*/ 492111 h 545424"/>
                  <a:gd name="connsiteX9-2755" fmla="*/ 688345 w 883813"/>
                  <a:gd name="connsiteY9-2756" fmla="*/ 503542 h 545424"/>
                  <a:gd name="connsiteX10-2757" fmla="*/ 523276 w 883813"/>
                  <a:gd name="connsiteY10-2758" fmla="*/ 499718 h 545424"/>
                  <a:gd name="connsiteX11-2759" fmla="*/ 331470 w 883813"/>
                  <a:gd name="connsiteY11-2760" fmla="*/ 545424 h 545424"/>
                  <a:gd name="connsiteX12-2761" fmla="*/ 3811 w 883813"/>
                  <a:gd name="connsiteY12-2762" fmla="*/ 503474 h 545424"/>
                  <a:gd name="connsiteX13-2763" fmla="*/ 0 w 883813"/>
                  <a:gd name="connsiteY13-2764" fmla="*/ 206361 h 545424"/>
                  <a:gd name="connsiteX14-2765" fmla="*/ 167640 w 883813"/>
                  <a:gd name="connsiteY14-2766" fmla="*/ 164451 h 545424"/>
                  <a:gd name="connsiteX0-2767" fmla="*/ 167640 w 883813"/>
                  <a:gd name="connsiteY0-2768" fmla="*/ 164451 h 545424"/>
                  <a:gd name="connsiteX1-2769" fmla="*/ 441960 w 883813"/>
                  <a:gd name="connsiteY1-2770" fmla="*/ 8241 h 545424"/>
                  <a:gd name="connsiteX2-2771" fmla="*/ 796277 w 883813"/>
                  <a:gd name="connsiteY2-2772" fmla="*/ 17112 h 545424"/>
                  <a:gd name="connsiteX3-2773" fmla="*/ 883813 w 883813"/>
                  <a:gd name="connsiteY3-2774" fmla="*/ 137755 h 545424"/>
                  <a:gd name="connsiteX4-2775" fmla="*/ 516881 w 883813"/>
                  <a:gd name="connsiteY4-2776" fmla="*/ 139020 h 545424"/>
                  <a:gd name="connsiteX5-2777" fmla="*/ 495380 w 883813"/>
                  <a:gd name="connsiteY5-2778" fmla="*/ 321940 h 545424"/>
                  <a:gd name="connsiteX6-2779" fmla="*/ 631195 w 883813"/>
                  <a:gd name="connsiteY6-2780" fmla="*/ 333370 h 545424"/>
                  <a:gd name="connsiteX7-2781" fmla="*/ 838200 w 883813"/>
                  <a:gd name="connsiteY7-2782" fmla="*/ 339711 h 545424"/>
                  <a:gd name="connsiteX8-2783" fmla="*/ 807720 w 883813"/>
                  <a:gd name="connsiteY8-2784" fmla="*/ 492111 h 545424"/>
                  <a:gd name="connsiteX9-2785" fmla="*/ 688345 w 883813"/>
                  <a:gd name="connsiteY9-2786" fmla="*/ 503542 h 545424"/>
                  <a:gd name="connsiteX10-2787" fmla="*/ 523276 w 883813"/>
                  <a:gd name="connsiteY10-2788" fmla="*/ 499718 h 545424"/>
                  <a:gd name="connsiteX11-2789" fmla="*/ 331470 w 883813"/>
                  <a:gd name="connsiteY11-2790" fmla="*/ 545424 h 545424"/>
                  <a:gd name="connsiteX12-2791" fmla="*/ 3811 w 883813"/>
                  <a:gd name="connsiteY12-2792" fmla="*/ 503474 h 545424"/>
                  <a:gd name="connsiteX13-2793" fmla="*/ 0 w 883813"/>
                  <a:gd name="connsiteY13-2794" fmla="*/ 206361 h 545424"/>
                  <a:gd name="connsiteX14-2795" fmla="*/ 167640 w 883813"/>
                  <a:gd name="connsiteY14-2796" fmla="*/ 164451 h 545424"/>
                  <a:gd name="connsiteX0-2797" fmla="*/ 167640 w 883813"/>
                  <a:gd name="connsiteY0-2798" fmla="*/ 164451 h 545424"/>
                  <a:gd name="connsiteX1-2799" fmla="*/ 441960 w 883813"/>
                  <a:gd name="connsiteY1-2800" fmla="*/ 8241 h 545424"/>
                  <a:gd name="connsiteX2-2801" fmla="*/ 796277 w 883813"/>
                  <a:gd name="connsiteY2-2802" fmla="*/ 17112 h 545424"/>
                  <a:gd name="connsiteX3-2803" fmla="*/ 883813 w 883813"/>
                  <a:gd name="connsiteY3-2804" fmla="*/ 137755 h 545424"/>
                  <a:gd name="connsiteX4-2805" fmla="*/ 516881 w 883813"/>
                  <a:gd name="connsiteY4-2806" fmla="*/ 139020 h 545424"/>
                  <a:gd name="connsiteX5-2807" fmla="*/ 495380 w 883813"/>
                  <a:gd name="connsiteY5-2808" fmla="*/ 321940 h 545424"/>
                  <a:gd name="connsiteX6-2809" fmla="*/ 631195 w 883813"/>
                  <a:gd name="connsiteY6-2810" fmla="*/ 333370 h 545424"/>
                  <a:gd name="connsiteX7-2811" fmla="*/ 838200 w 883813"/>
                  <a:gd name="connsiteY7-2812" fmla="*/ 339711 h 545424"/>
                  <a:gd name="connsiteX8-2813" fmla="*/ 807720 w 883813"/>
                  <a:gd name="connsiteY8-2814" fmla="*/ 492111 h 545424"/>
                  <a:gd name="connsiteX9-2815" fmla="*/ 688345 w 883813"/>
                  <a:gd name="connsiteY9-2816" fmla="*/ 503542 h 545424"/>
                  <a:gd name="connsiteX10-2817" fmla="*/ 523276 w 883813"/>
                  <a:gd name="connsiteY10-2818" fmla="*/ 499718 h 545424"/>
                  <a:gd name="connsiteX11-2819" fmla="*/ 331470 w 883813"/>
                  <a:gd name="connsiteY11-2820" fmla="*/ 545424 h 545424"/>
                  <a:gd name="connsiteX12-2821" fmla="*/ 3811 w 883813"/>
                  <a:gd name="connsiteY12-2822" fmla="*/ 503474 h 545424"/>
                  <a:gd name="connsiteX13-2823" fmla="*/ 0 w 883813"/>
                  <a:gd name="connsiteY13-2824" fmla="*/ 206361 h 545424"/>
                  <a:gd name="connsiteX14-2825" fmla="*/ 167640 w 883813"/>
                  <a:gd name="connsiteY14-2826" fmla="*/ 164451 h 545424"/>
                  <a:gd name="connsiteX0-2827" fmla="*/ 167640 w 883813"/>
                  <a:gd name="connsiteY0-2828" fmla="*/ 164451 h 545424"/>
                  <a:gd name="connsiteX1-2829" fmla="*/ 441960 w 883813"/>
                  <a:gd name="connsiteY1-2830" fmla="*/ 8241 h 545424"/>
                  <a:gd name="connsiteX2-2831" fmla="*/ 796277 w 883813"/>
                  <a:gd name="connsiteY2-2832" fmla="*/ 17112 h 545424"/>
                  <a:gd name="connsiteX3-2833" fmla="*/ 883813 w 883813"/>
                  <a:gd name="connsiteY3-2834" fmla="*/ 137755 h 545424"/>
                  <a:gd name="connsiteX4-2835" fmla="*/ 516881 w 883813"/>
                  <a:gd name="connsiteY4-2836" fmla="*/ 139020 h 545424"/>
                  <a:gd name="connsiteX5-2837" fmla="*/ 495380 w 883813"/>
                  <a:gd name="connsiteY5-2838" fmla="*/ 321940 h 545424"/>
                  <a:gd name="connsiteX6-2839" fmla="*/ 631195 w 883813"/>
                  <a:gd name="connsiteY6-2840" fmla="*/ 333370 h 545424"/>
                  <a:gd name="connsiteX7-2841" fmla="*/ 838200 w 883813"/>
                  <a:gd name="connsiteY7-2842" fmla="*/ 339711 h 545424"/>
                  <a:gd name="connsiteX8-2843" fmla="*/ 807720 w 883813"/>
                  <a:gd name="connsiteY8-2844" fmla="*/ 492111 h 545424"/>
                  <a:gd name="connsiteX9-2845" fmla="*/ 688345 w 883813"/>
                  <a:gd name="connsiteY9-2846" fmla="*/ 503542 h 545424"/>
                  <a:gd name="connsiteX10-2847" fmla="*/ 523276 w 883813"/>
                  <a:gd name="connsiteY10-2848" fmla="*/ 499718 h 545424"/>
                  <a:gd name="connsiteX11-2849" fmla="*/ 331470 w 883813"/>
                  <a:gd name="connsiteY11-2850" fmla="*/ 545424 h 545424"/>
                  <a:gd name="connsiteX12-2851" fmla="*/ 3811 w 883813"/>
                  <a:gd name="connsiteY12-2852" fmla="*/ 503474 h 545424"/>
                  <a:gd name="connsiteX13-2853" fmla="*/ 0 w 883813"/>
                  <a:gd name="connsiteY13-2854" fmla="*/ 206361 h 545424"/>
                  <a:gd name="connsiteX14-2855" fmla="*/ 167640 w 883813"/>
                  <a:gd name="connsiteY14-2856" fmla="*/ 164451 h 545424"/>
                  <a:gd name="connsiteX0-2857" fmla="*/ 167640 w 883813"/>
                  <a:gd name="connsiteY0-2858" fmla="*/ 164451 h 545424"/>
                  <a:gd name="connsiteX1-2859" fmla="*/ 441960 w 883813"/>
                  <a:gd name="connsiteY1-2860" fmla="*/ 8241 h 545424"/>
                  <a:gd name="connsiteX2-2861" fmla="*/ 796277 w 883813"/>
                  <a:gd name="connsiteY2-2862" fmla="*/ 17112 h 545424"/>
                  <a:gd name="connsiteX3-2863" fmla="*/ 883813 w 883813"/>
                  <a:gd name="connsiteY3-2864" fmla="*/ 137755 h 545424"/>
                  <a:gd name="connsiteX4-2865" fmla="*/ 516881 w 883813"/>
                  <a:gd name="connsiteY4-2866" fmla="*/ 139020 h 545424"/>
                  <a:gd name="connsiteX5-2867" fmla="*/ 495380 w 883813"/>
                  <a:gd name="connsiteY5-2868" fmla="*/ 321940 h 545424"/>
                  <a:gd name="connsiteX6-2869" fmla="*/ 631195 w 883813"/>
                  <a:gd name="connsiteY6-2870" fmla="*/ 333370 h 545424"/>
                  <a:gd name="connsiteX7-2871" fmla="*/ 838200 w 883813"/>
                  <a:gd name="connsiteY7-2872" fmla="*/ 339711 h 545424"/>
                  <a:gd name="connsiteX8-2873" fmla="*/ 807720 w 883813"/>
                  <a:gd name="connsiteY8-2874" fmla="*/ 492111 h 545424"/>
                  <a:gd name="connsiteX9-2875" fmla="*/ 688345 w 883813"/>
                  <a:gd name="connsiteY9-2876" fmla="*/ 503542 h 545424"/>
                  <a:gd name="connsiteX10-2877" fmla="*/ 523276 w 883813"/>
                  <a:gd name="connsiteY10-2878" fmla="*/ 499718 h 545424"/>
                  <a:gd name="connsiteX11-2879" fmla="*/ 331470 w 883813"/>
                  <a:gd name="connsiteY11-2880" fmla="*/ 545424 h 545424"/>
                  <a:gd name="connsiteX12-2881" fmla="*/ 3811 w 883813"/>
                  <a:gd name="connsiteY12-2882" fmla="*/ 503474 h 545424"/>
                  <a:gd name="connsiteX13-2883" fmla="*/ 0 w 883813"/>
                  <a:gd name="connsiteY13-2884" fmla="*/ 206361 h 545424"/>
                  <a:gd name="connsiteX14-2885" fmla="*/ 167640 w 883813"/>
                  <a:gd name="connsiteY14-2886" fmla="*/ 164451 h 545424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  <a:cxn ang="0">
                    <a:pos x="connsiteX11-23" y="connsiteY11-24"/>
                  </a:cxn>
                  <a:cxn ang="0">
                    <a:pos x="connsiteX12-25" y="connsiteY12-26"/>
                  </a:cxn>
                  <a:cxn ang="0">
                    <a:pos x="connsiteX13-27" y="connsiteY13-28"/>
                  </a:cxn>
                  <a:cxn ang="0">
                    <a:pos x="connsiteX14-29" y="connsiteY14-30"/>
                  </a:cxn>
                </a:cxnLst>
                <a:rect l="l" t="t" r="r" b="b"/>
                <a:pathLst>
                  <a:path w="883813" h="545424">
                    <a:moveTo>
                      <a:pt x="167640" y="164451"/>
                    </a:moveTo>
                    <a:cubicBezTo>
                      <a:pt x="295910" y="118731"/>
                      <a:pt x="336550" y="46341"/>
                      <a:pt x="441960" y="8241"/>
                    </a:cubicBezTo>
                    <a:cubicBezTo>
                      <a:pt x="490220" y="-12079"/>
                      <a:pt x="676879" y="10788"/>
                      <a:pt x="796277" y="17112"/>
                    </a:cubicBezTo>
                    <a:cubicBezTo>
                      <a:pt x="875008" y="38698"/>
                      <a:pt x="868888" y="98354"/>
                      <a:pt x="883813" y="137755"/>
                    </a:cubicBezTo>
                    <a:cubicBezTo>
                      <a:pt x="757262" y="138177"/>
                      <a:pt x="645976" y="130964"/>
                      <a:pt x="516881" y="139020"/>
                    </a:cubicBezTo>
                    <a:cubicBezTo>
                      <a:pt x="486489" y="202525"/>
                      <a:pt x="491588" y="264791"/>
                      <a:pt x="495380" y="321940"/>
                    </a:cubicBezTo>
                    <a:cubicBezTo>
                      <a:pt x="555070" y="343530"/>
                      <a:pt x="555027" y="339703"/>
                      <a:pt x="631195" y="333370"/>
                    </a:cubicBezTo>
                    <a:cubicBezTo>
                      <a:pt x="725175" y="327020"/>
                      <a:pt x="772169" y="327025"/>
                      <a:pt x="838200" y="339711"/>
                    </a:cubicBezTo>
                    <a:cubicBezTo>
                      <a:pt x="901700" y="354951"/>
                      <a:pt x="888974" y="487036"/>
                      <a:pt x="807720" y="492111"/>
                    </a:cubicBezTo>
                    <a:cubicBezTo>
                      <a:pt x="760295" y="501009"/>
                      <a:pt x="735770" y="507366"/>
                      <a:pt x="688345" y="503542"/>
                    </a:cubicBezTo>
                    <a:cubicBezTo>
                      <a:pt x="624845" y="504825"/>
                      <a:pt x="609636" y="494638"/>
                      <a:pt x="523276" y="499718"/>
                    </a:cubicBezTo>
                    <a:cubicBezTo>
                      <a:pt x="428026" y="520038"/>
                      <a:pt x="417887" y="542889"/>
                      <a:pt x="331470" y="545424"/>
                    </a:cubicBezTo>
                    <a:cubicBezTo>
                      <a:pt x="238738" y="545384"/>
                      <a:pt x="114301" y="503474"/>
                      <a:pt x="3811" y="503474"/>
                    </a:cubicBezTo>
                    <a:cubicBezTo>
                      <a:pt x="2541" y="404436"/>
                      <a:pt x="1270" y="305399"/>
                      <a:pt x="0" y="206361"/>
                    </a:cubicBezTo>
                    <a:lnTo>
                      <a:pt x="167640" y="16445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32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24" name="Group 51"/>
            <p:cNvGrpSpPr/>
            <p:nvPr/>
          </p:nvGrpSpPr>
          <p:grpSpPr>
            <a:xfrm>
              <a:off x="4355783" y="3728653"/>
              <a:ext cx="903813" cy="411613"/>
              <a:chOff x="6629089" y="2161378"/>
              <a:chExt cx="941511" cy="428893"/>
            </a:xfrm>
            <a:grpFill/>
          </p:grpSpPr>
          <p:grpSp>
            <p:nvGrpSpPr>
              <p:cNvPr id="25" name="Group 52"/>
              <p:cNvGrpSpPr/>
              <p:nvPr/>
            </p:nvGrpSpPr>
            <p:grpSpPr>
              <a:xfrm>
                <a:off x="7040701" y="2293237"/>
                <a:ext cx="529899" cy="297034"/>
                <a:chOff x="6649145" y="2175368"/>
                <a:chExt cx="1295400" cy="726135"/>
              </a:xfrm>
              <a:grpFill/>
            </p:grpSpPr>
            <p:sp>
              <p:nvSpPr>
                <p:cNvPr id="27" name="Rectangle 54"/>
                <p:cNvSpPr/>
                <p:nvPr/>
              </p:nvSpPr>
              <p:spPr>
                <a:xfrm>
                  <a:off x="6649145" y="2175368"/>
                  <a:ext cx="1295400" cy="72613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3200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8" name="Isosceles Triangle 55"/>
                <p:cNvSpPr/>
                <p:nvPr/>
              </p:nvSpPr>
              <p:spPr>
                <a:xfrm>
                  <a:off x="6858489" y="2313357"/>
                  <a:ext cx="111322" cy="104091"/>
                </a:xfrm>
                <a:prstGeom prst="triangle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3200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9" name="Oval 56"/>
                <p:cNvSpPr/>
                <p:nvPr/>
              </p:nvSpPr>
              <p:spPr>
                <a:xfrm>
                  <a:off x="6729036" y="2254330"/>
                  <a:ext cx="129453" cy="129453"/>
                </a:xfrm>
                <a:prstGeom prst="ellipse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3200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cxnSp>
              <p:nvCxnSpPr>
                <p:cNvPr id="30" name="Straight Connector 57"/>
                <p:cNvCxnSpPr/>
                <p:nvPr/>
              </p:nvCxnSpPr>
              <p:spPr>
                <a:xfrm>
                  <a:off x="7010889" y="2487635"/>
                  <a:ext cx="607523" cy="0"/>
                </a:xfrm>
                <a:prstGeom prst="lin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</p:cxnSp>
            <p:cxnSp>
              <p:nvCxnSpPr>
                <p:cNvPr id="31" name="Straight Connector 58"/>
                <p:cNvCxnSpPr/>
                <p:nvPr/>
              </p:nvCxnSpPr>
              <p:spPr>
                <a:xfrm>
                  <a:off x="7010889" y="2565739"/>
                  <a:ext cx="607523" cy="0"/>
                </a:xfrm>
                <a:prstGeom prst="lin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</p:cxnSp>
            <p:cxnSp>
              <p:nvCxnSpPr>
                <p:cNvPr id="32" name="Straight Connector 59"/>
                <p:cNvCxnSpPr/>
                <p:nvPr/>
              </p:nvCxnSpPr>
              <p:spPr>
                <a:xfrm>
                  <a:off x="7010888" y="2640035"/>
                  <a:ext cx="607523" cy="0"/>
                </a:xfrm>
                <a:prstGeom prst="lin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</p:cxnSp>
            <p:cxnSp>
              <p:nvCxnSpPr>
                <p:cNvPr id="33" name="Straight Connector 60"/>
                <p:cNvCxnSpPr/>
                <p:nvPr/>
              </p:nvCxnSpPr>
              <p:spPr>
                <a:xfrm>
                  <a:off x="7542212" y="2791558"/>
                  <a:ext cx="303762" cy="0"/>
                </a:xfrm>
                <a:prstGeom prst="lin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</p:cxnSp>
            <p:cxnSp>
              <p:nvCxnSpPr>
                <p:cNvPr id="34" name="Straight Connector 61"/>
                <p:cNvCxnSpPr/>
                <p:nvPr/>
              </p:nvCxnSpPr>
              <p:spPr>
                <a:xfrm>
                  <a:off x="6793762" y="2794196"/>
                  <a:ext cx="303762" cy="0"/>
                </a:xfrm>
                <a:prstGeom prst="lin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</p:cxnSp>
          </p:grpSp>
          <p:sp>
            <p:nvSpPr>
              <p:cNvPr id="26" name="Freeform 53"/>
              <p:cNvSpPr/>
              <p:nvPr/>
            </p:nvSpPr>
            <p:spPr>
              <a:xfrm>
                <a:off x="6629089" y="2161378"/>
                <a:ext cx="661706" cy="408355"/>
              </a:xfrm>
              <a:custGeom>
                <a:avLst/>
                <a:gdLst>
                  <a:gd name="connsiteX0" fmla="*/ 114300 w 944880"/>
                  <a:gd name="connsiteY0" fmla="*/ 201930 h 647700"/>
                  <a:gd name="connsiteX1" fmla="*/ 422910 w 944880"/>
                  <a:gd name="connsiteY1" fmla="*/ 26670 h 647700"/>
                  <a:gd name="connsiteX2" fmla="*/ 811530 w 944880"/>
                  <a:gd name="connsiteY2" fmla="*/ 0 h 647700"/>
                  <a:gd name="connsiteX3" fmla="*/ 944880 w 944880"/>
                  <a:gd name="connsiteY3" fmla="*/ 152400 h 647700"/>
                  <a:gd name="connsiteX4" fmla="*/ 518160 w 944880"/>
                  <a:gd name="connsiteY4" fmla="*/ 160020 h 647700"/>
                  <a:gd name="connsiteX5" fmla="*/ 430530 w 944880"/>
                  <a:gd name="connsiteY5" fmla="*/ 342900 h 647700"/>
                  <a:gd name="connsiteX6" fmla="*/ 742950 w 944880"/>
                  <a:gd name="connsiteY6" fmla="*/ 323850 h 647700"/>
                  <a:gd name="connsiteX7" fmla="*/ 933450 w 944880"/>
                  <a:gd name="connsiteY7" fmla="*/ 358140 h 647700"/>
                  <a:gd name="connsiteX8" fmla="*/ 941070 w 944880"/>
                  <a:gd name="connsiteY8" fmla="*/ 510540 h 647700"/>
                  <a:gd name="connsiteX9" fmla="*/ 739140 w 944880"/>
                  <a:gd name="connsiteY9" fmla="*/ 556260 h 647700"/>
                  <a:gd name="connsiteX10" fmla="*/ 422910 w 944880"/>
                  <a:gd name="connsiteY10" fmla="*/ 521970 h 647700"/>
                  <a:gd name="connsiteX11" fmla="*/ 377190 w 944880"/>
                  <a:gd name="connsiteY11" fmla="*/ 617220 h 647700"/>
                  <a:gd name="connsiteX12" fmla="*/ 213360 w 944880"/>
                  <a:gd name="connsiteY12" fmla="*/ 647700 h 647700"/>
                  <a:gd name="connsiteX13" fmla="*/ 7620 w 944880"/>
                  <a:gd name="connsiteY13" fmla="*/ 582930 h 647700"/>
                  <a:gd name="connsiteX14" fmla="*/ 0 w 944880"/>
                  <a:gd name="connsiteY14" fmla="*/ 205740 h 647700"/>
                  <a:gd name="connsiteX15" fmla="*/ 114300 w 944880"/>
                  <a:gd name="connsiteY15" fmla="*/ 201930 h 647700"/>
                  <a:gd name="connsiteX0-1" fmla="*/ 114300 w 944880"/>
                  <a:gd name="connsiteY0-2" fmla="*/ 201930 h 647700"/>
                  <a:gd name="connsiteX1-3" fmla="*/ 422910 w 944880"/>
                  <a:gd name="connsiteY1-4" fmla="*/ 26670 h 647700"/>
                  <a:gd name="connsiteX2-5" fmla="*/ 811530 w 944880"/>
                  <a:gd name="connsiteY2-6" fmla="*/ 0 h 647700"/>
                  <a:gd name="connsiteX3-7" fmla="*/ 944880 w 944880"/>
                  <a:gd name="connsiteY3-8" fmla="*/ 152400 h 647700"/>
                  <a:gd name="connsiteX4-9" fmla="*/ 518160 w 944880"/>
                  <a:gd name="connsiteY4-10" fmla="*/ 160020 h 647700"/>
                  <a:gd name="connsiteX5-11" fmla="*/ 430530 w 944880"/>
                  <a:gd name="connsiteY5-12" fmla="*/ 342900 h 647700"/>
                  <a:gd name="connsiteX6-13" fmla="*/ 742950 w 944880"/>
                  <a:gd name="connsiteY6-14" fmla="*/ 323850 h 647700"/>
                  <a:gd name="connsiteX7-15" fmla="*/ 933450 w 944880"/>
                  <a:gd name="connsiteY7-16" fmla="*/ 358140 h 647700"/>
                  <a:gd name="connsiteX8-17" fmla="*/ 941070 w 944880"/>
                  <a:gd name="connsiteY8-18" fmla="*/ 510540 h 647700"/>
                  <a:gd name="connsiteX9-19" fmla="*/ 739140 w 944880"/>
                  <a:gd name="connsiteY9-20" fmla="*/ 556260 h 647700"/>
                  <a:gd name="connsiteX10-21" fmla="*/ 468630 w 944880"/>
                  <a:gd name="connsiteY10-22" fmla="*/ 525780 h 647700"/>
                  <a:gd name="connsiteX11-23" fmla="*/ 377190 w 944880"/>
                  <a:gd name="connsiteY11-24" fmla="*/ 617220 h 647700"/>
                  <a:gd name="connsiteX12-25" fmla="*/ 213360 w 944880"/>
                  <a:gd name="connsiteY12-26" fmla="*/ 647700 h 647700"/>
                  <a:gd name="connsiteX13-27" fmla="*/ 7620 w 944880"/>
                  <a:gd name="connsiteY13-28" fmla="*/ 582930 h 647700"/>
                  <a:gd name="connsiteX14-29" fmla="*/ 0 w 944880"/>
                  <a:gd name="connsiteY14-30" fmla="*/ 205740 h 647700"/>
                  <a:gd name="connsiteX15-31" fmla="*/ 114300 w 944880"/>
                  <a:gd name="connsiteY15-32" fmla="*/ 201930 h 647700"/>
                  <a:gd name="connsiteX0-33" fmla="*/ 114300 w 944880"/>
                  <a:gd name="connsiteY0-34" fmla="*/ 201930 h 647700"/>
                  <a:gd name="connsiteX1-35" fmla="*/ 422910 w 944880"/>
                  <a:gd name="connsiteY1-36" fmla="*/ 26670 h 647700"/>
                  <a:gd name="connsiteX2-37" fmla="*/ 811530 w 944880"/>
                  <a:gd name="connsiteY2-38" fmla="*/ 0 h 647700"/>
                  <a:gd name="connsiteX3-39" fmla="*/ 944880 w 944880"/>
                  <a:gd name="connsiteY3-40" fmla="*/ 152400 h 647700"/>
                  <a:gd name="connsiteX4-41" fmla="*/ 518160 w 944880"/>
                  <a:gd name="connsiteY4-42" fmla="*/ 160020 h 647700"/>
                  <a:gd name="connsiteX5-43" fmla="*/ 449580 w 944880"/>
                  <a:gd name="connsiteY5-44" fmla="*/ 316230 h 647700"/>
                  <a:gd name="connsiteX6-45" fmla="*/ 742950 w 944880"/>
                  <a:gd name="connsiteY6-46" fmla="*/ 323850 h 647700"/>
                  <a:gd name="connsiteX7-47" fmla="*/ 933450 w 944880"/>
                  <a:gd name="connsiteY7-48" fmla="*/ 358140 h 647700"/>
                  <a:gd name="connsiteX8-49" fmla="*/ 941070 w 944880"/>
                  <a:gd name="connsiteY8-50" fmla="*/ 510540 h 647700"/>
                  <a:gd name="connsiteX9-51" fmla="*/ 739140 w 944880"/>
                  <a:gd name="connsiteY9-52" fmla="*/ 556260 h 647700"/>
                  <a:gd name="connsiteX10-53" fmla="*/ 468630 w 944880"/>
                  <a:gd name="connsiteY10-54" fmla="*/ 525780 h 647700"/>
                  <a:gd name="connsiteX11-55" fmla="*/ 377190 w 944880"/>
                  <a:gd name="connsiteY11-56" fmla="*/ 617220 h 647700"/>
                  <a:gd name="connsiteX12-57" fmla="*/ 213360 w 944880"/>
                  <a:gd name="connsiteY12-58" fmla="*/ 647700 h 647700"/>
                  <a:gd name="connsiteX13-59" fmla="*/ 7620 w 944880"/>
                  <a:gd name="connsiteY13-60" fmla="*/ 582930 h 647700"/>
                  <a:gd name="connsiteX14-61" fmla="*/ 0 w 944880"/>
                  <a:gd name="connsiteY14-62" fmla="*/ 205740 h 647700"/>
                  <a:gd name="connsiteX15-63" fmla="*/ 114300 w 944880"/>
                  <a:gd name="connsiteY15-64" fmla="*/ 201930 h 647700"/>
                  <a:gd name="connsiteX0-65" fmla="*/ 114300 w 944880"/>
                  <a:gd name="connsiteY0-66" fmla="*/ 201930 h 647700"/>
                  <a:gd name="connsiteX1-67" fmla="*/ 422910 w 944880"/>
                  <a:gd name="connsiteY1-68" fmla="*/ 26670 h 647700"/>
                  <a:gd name="connsiteX2-69" fmla="*/ 811530 w 944880"/>
                  <a:gd name="connsiteY2-70" fmla="*/ 0 h 647700"/>
                  <a:gd name="connsiteX3-71" fmla="*/ 944880 w 944880"/>
                  <a:gd name="connsiteY3-72" fmla="*/ 152400 h 647700"/>
                  <a:gd name="connsiteX4-73" fmla="*/ 521970 w 944880"/>
                  <a:gd name="connsiteY4-74" fmla="*/ 156210 h 647700"/>
                  <a:gd name="connsiteX5-75" fmla="*/ 449580 w 944880"/>
                  <a:gd name="connsiteY5-76" fmla="*/ 316230 h 647700"/>
                  <a:gd name="connsiteX6-77" fmla="*/ 742950 w 944880"/>
                  <a:gd name="connsiteY6-78" fmla="*/ 323850 h 647700"/>
                  <a:gd name="connsiteX7-79" fmla="*/ 933450 w 944880"/>
                  <a:gd name="connsiteY7-80" fmla="*/ 358140 h 647700"/>
                  <a:gd name="connsiteX8-81" fmla="*/ 941070 w 944880"/>
                  <a:gd name="connsiteY8-82" fmla="*/ 510540 h 647700"/>
                  <a:gd name="connsiteX9-83" fmla="*/ 739140 w 944880"/>
                  <a:gd name="connsiteY9-84" fmla="*/ 556260 h 647700"/>
                  <a:gd name="connsiteX10-85" fmla="*/ 468630 w 944880"/>
                  <a:gd name="connsiteY10-86" fmla="*/ 525780 h 647700"/>
                  <a:gd name="connsiteX11-87" fmla="*/ 377190 w 944880"/>
                  <a:gd name="connsiteY11-88" fmla="*/ 617220 h 647700"/>
                  <a:gd name="connsiteX12-89" fmla="*/ 213360 w 944880"/>
                  <a:gd name="connsiteY12-90" fmla="*/ 647700 h 647700"/>
                  <a:gd name="connsiteX13-91" fmla="*/ 7620 w 944880"/>
                  <a:gd name="connsiteY13-92" fmla="*/ 582930 h 647700"/>
                  <a:gd name="connsiteX14-93" fmla="*/ 0 w 944880"/>
                  <a:gd name="connsiteY14-94" fmla="*/ 205740 h 647700"/>
                  <a:gd name="connsiteX15-95" fmla="*/ 114300 w 944880"/>
                  <a:gd name="connsiteY15-96" fmla="*/ 201930 h 647700"/>
                  <a:gd name="connsiteX0-97" fmla="*/ 114300 w 944880"/>
                  <a:gd name="connsiteY0-98" fmla="*/ 201930 h 647700"/>
                  <a:gd name="connsiteX1-99" fmla="*/ 441960 w 944880"/>
                  <a:gd name="connsiteY1-100" fmla="*/ 7620 h 647700"/>
                  <a:gd name="connsiteX2-101" fmla="*/ 811530 w 944880"/>
                  <a:gd name="connsiteY2-102" fmla="*/ 0 h 647700"/>
                  <a:gd name="connsiteX3-103" fmla="*/ 944880 w 944880"/>
                  <a:gd name="connsiteY3-104" fmla="*/ 152400 h 647700"/>
                  <a:gd name="connsiteX4-105" fmla="*/ 521970 w 944880"/>
                  <a:gd name="connsiteY4-106" fmla="*/ 156210 h 647700"/>
                  <a:gd name="connsiteX5-107" fmla="*/ 449580 w 944880"/>
                  <a:gd name="connsiteY5-108" fmla="*/ 316230 h 647700"/>
                  <a:gd name="connsiteX6-109" fmla="*/ 742950 w 944880"/>
                  <a:gd name="connsiteY6-110" fmla="*/ 323850 h 647700"/>
                  <a:gd name="connsiteX7-111" fmla="*/ 933450 w 944880"/>
                  <a:gd name="connsiteY7-112" fmla="*/ 358140 h 647700"/>
                  <a:gd name="connsiteX8-113" fmla="*/ 941070 w 944880"/>
                  <a:gd name="connsiteY8-114" fmla="*/ 510540 h 647700"/>
                  <a:gd name="connsiteX9-115" fmla="*/ 739140 w 944880"/>
                  <a:gd name="connsiteY9-116" fmla="*/ 556260 h 647700"/>
                  <a:gd name="connsiteX10-117" fmla="*/ 468630 w 944880"/>
                  <a:gd name="connsiteY10-118" fmla="*/ 525780 h 647700"/>
                  <a:gd name="connsiteX11-119" fmla="*/ 377190 w 944880"/>
                  <a:gd name="connsiteY11-120" fmla="*/ 617220 h 647700"/>
                  <a:gd name="connsiteX12-121" fmla="*/ 213360 w 944880"/>
                  <a:gd name="connsiteY12-122" fmla="*/ 647700 h 647700"/>
                  <a:gd name="connsiteX13-123" fmla="*/ 7620 w 944880"/>
                  <a:gd name="connsiteY13-124" fmla="*/ 582930 h 647700"/>
                  <a:gd name="connsiteX14-125" fmla="*/ 0 w 944880"/>
                  <a:gd name="connsiteY14-126" fmla="*/ 205740 h 647700"/>
                  <a:gd name="connsiteX15-127" fmla="*/ 114300 w 944880"/>
                  <a:gd name="connsiteY15-128" fmla="*/ 201930 h 647700"/>
                  <a:gd name="connsiteX0-129" fmla="*/ 114300 w 944880"/>
                  <a:gd name="connsiteY0-130" fmla="*/ 201930 h 647700"/>
                  <a:gd name="connsiteX1-131" fmla="*/ 441960 w 944880"/>
                  <a:gd name="connsiteY1-132" fmla="*/ 7620 h 647700"/>
                  <a:gd name="connsiteX2-133" fmla="*/ 811530 w 944880"/>
                  <a:gd name="connsiteY2-134" fmla="*/ 0 h 647700"/>
                  <a:gd name="connsiteX3-135" fmla="*/ 944880 w 944880"/>
                  <a:gd name="connsiteY3-136" fmla="*/ 152400 h 647700"/>
                  <a:gd name="connsiteX4-137" fmla="*/ 521970 w 944880"/>
                  <a:gd name="connsiteY4-138" fmla="*/ 156210 h 647700"/>
                  <a:gd name="connsiteX5-139" fmla="*/ 449580 w 944880"/>
                  <a:gd name="connsiteY5-140" fmla="*/ 316230 h 647700"/>
                  <a:gd name="connsiteX6-141" fmla="*/ 742950 w 944880"/>
                  <a:gd name="connsiteY6-142" fmla="*/ 323850 h 647700"/>
                  <a:gd name="connsiteX7-143" fmla="*/ 933450 w 944880"/>
                  <a:gd name="connsiteY7-144" fmla="*/ 358140 h 647700"/>
                  <a:gd name="connsiteX8-145" fmla="*/ 941070 w 944880"/>
                  <a:gd name="connsiteY8-146" fmla="*/ 510540 h 647700"/>
                  <a:gd name="connsiteX9-147" fmla="*/ 693420 w 944880"/>
                  <a:gd name="connsiteY9-148" fmla="*/ 525780 h 647700"/>
                  <a:gd name="connsiteX10-149" fmla="*/ 468630 w 944880"/>
                  <a:gd name="connsiteY10-150" fmla="*/ 525780 h 647700"/>
                  <a:gd name="connsiteX11-151" fmla="*/ 377190 w 944880"/>
                  <a:gd name="connsiteY11-152" fmla="*/ 617220 h 647700"/>
                  <a:gd name="connsiteX12-153" fmla="*/ 213360 w 944880"/>
                  <a:gd name="connsiteY12-154" fmla="*/ 647700 h 647700"/>
                  <a:gd name="connsiteX13-155" fmla="*/ 7620 w 944880"/>
                  <a:gd name="connsiteY13-156" fmla="*/ 582930 h 647700"/>
                  <a:gd name="connsiteX14-157" fmla="*/ 0 w 944880"/>
                  <a:gd name="connsiteY14-158" fmla="*/ 205740 h 647700"/>
                  <a:gd name="connsiteX15-159" fmla="*/ 114300 w 944880"/>
                  <a:gd name="connsiteY15-160" fmla="*/ 201930 h 647700"/>
                  <a:gd name="connsiteX0-161" fmla="*/ 114300 w 944880"/>
                  <a:gd name="connsiteY0-162" fmla="*/ 201930 h 647700"/>
                  <a:gd name="connsiteX1-163" fmla="*/ 441960 w 944880"/>
                  <a:gd name="connsiteY1-164" fmla="*/ 7620 h 647700"/>
                  <a:gd name="connsiteX2-165" fmla="*/ 811530 w 944880"/>
                  <a:gd name="connsiteY2-166" fmla="*/ 0 h 647700"/>
                  <a:gd name="connsiteX3-167" fmla="*/ 944880 w 944880"/>
                  <a:gd name="connsiteY3-168" fmla="*/ 152400 h 647700"/>
                  <a:gd name="connsiteX4-169" fmla="*/ 521970 w 944880"/>
                  <a:gd name="connsiteY4-170" fmla="*/ 156210 h 647700"/>
                  <a:gd name="connsiteX5-171" fmla="*/ 449580 w 944880"/>
                  <a:gd name="connsiteY5-172" fmla="*/ 316230 h 647700"/>
                  <a:gd name="connsiteX6-173" fmla="*/ 742950 w 944880"/>
                  <a:gd name="connsiteY6-174" fmla="*/ 323850 h 647700"/>
                  <a:gd name="connsiteX7-175" fmla="*/ 933450 w 944880"/>
                  <a:gd name="connsiteY7-176" fmla="*/ 358140 h 647700"/>
                  <a:gd name="connsiteX8-177" fmla="*/ 868680 w 944880"/>
                  <a:gd name="connsiteY8-178" fmla="*/ 506730 h 647700"/>
                  <a:gd name="connsiteX9-179" fmla="*/ 693420 w 944880"/>
                  <a:gd name="connsiteY9-180" fmla="*/ 525780 h 647700"/>
                  <a:gd name="connsiteX10-181" fmla="*/ 468630 w 944880"/>
                  <a:gd name="connsiteY10-182" fmla="*/ 525780 h 647700"/>
                  <a:gd name="connsiteX11-183" fmla="*/ 377190 w 944880"/>
                  <a:gd name="connsiteY11-184" fmla="*/ 617220 h 647700"/>
                  <a:gd name="connsiteX12-185" fmla="*/ 213360 w 944880"/>
                  <a:gd name="connsiteY12-186" fmla="*/ 647700 h 647700"/>
                  <a:gd name="connsiteX13-187" fmla="*/ 7620 w 944880"/>
                  <a:gd name="connsiteY13-188" fmla="*/ 582930 h 647700"/>
                  <a:gd name="connsiteX14-189" fmla="*/ 0 w 944880"/>
                  <a:gd name="connsiteY14-190" fmla="*/ 205740 h 647700"/>
                  <a:gd name="connsiteX15-191" fmla="*/ 114300 w 944880"/>
                  <a:gd name="connsiteY15-192" fmla="*/ 201930 h 647700"/>
                  <a:gd name="connsiteX0-193" fmla="*/ 114300 w 944880"/>
                  <a:gd name="connsiteY0-194" fmla="*/ 201930 h 647700"/>
                  <a:gd name="connsiteX1-195" fmla="*/ 441960 w 944880"/>
                  <a:gd name="connsiteY1-196" fmla="*/ 7620 h 647700"/>
                  <a:gd name="connsiteX2-197" fmla="*/ 811530 w 944880"/>
                  <a:gd name="connsiteY2-198" fmla="*/ 0 h 647700"/>
                  <a:gd name="connsiteX3-199" fmla="*/ 944880 w 944880"/>
                  <a:gd name="connsiteY3-200" fmla="*/ 152400 h 647700"/>
                  <a:gd name="connsiteX4-201" fmla="*/ 521970 w 944880"/>
                  <a:gd name="connsiteY4-202" fmla="*/ 156210 h 647700"/>
                  <a:gd name="connsiteX5-203" fmla="*/ 449580 w 944880"/>
                  <a:gd name="connsiteY5-204" fmla="*/ 316230 h 647700"/>
                  <a:gd name="connsiteX6-205" fmla="*/ 742950 w 944880"/>
                  <a:gd name="connsiteY6-206" fmla="*/ 323850 h 647700"/>
                  <a:gd name="connsiteX7-207" fmla="*/ 861060 w 944880"/>
                  <a:gd name="connsiteY7-208" fmla="*/ 346710 h 647700"/>
                  <a:gd name="connsiteX8-209" fmla="*/ 868680 w 944880"/>
                  <a:gd name="connsiteY8-210" fmla="*/ 506730 h 647700"/>
                  <a:gd name="connsiteX9-211" fmla="*/ 693420 w 944880"/>
                  <a:gd name="connsiteY9-212" fmla="*/ 525780 h 647700"/>
                  <a:gd name="connsiteX10-213" fmla="*/ 468630 w 944880"/>
                  <a:gd name="connsiteY10-214" fmla="*/ 525780 h 647700"/>
                  <a:gd name="connsiteX11-215" fmla="*/ 377190 w 944880"/>
                  <a:gd name="connsiteY11-216" fmla="*/ 617220 h 647700"/>
                  <a:gd name="connsiteX12-217" fmla="*/ 213360 w 944880"/>
                  <a:gd name="connsiteY12-218" fmla="*/ 647700 h 647700"/>
                  <a:gd name="connsiteX13-219" fmla="*/ 7620 w 944880"/>
                  <a:gd name="connsiteY13-220" fmla="*/ 582930 h 647700"/>
                  <a:gd name="connsiteX14-221" fmla="*/ 0 w 944880"/>
                  <a:gd name="connsiteY14-222" fmla="*/ 205740 h 647700"/>
                  <a:gd name="connsiteX15-223" fmla="*/ 114300 w 944880"/>
                  <a:gd name="connsiteY15-224" fmla="*/ 201930 h 647700"/>
                  <a:gd name="connsiteX0-225" fmla="*/ 114300 w 944880"/>
                  <a:gd name="connsiteY0-226" fmla="*/ 201930 h 647700"/>
                  <a:gd name="connsiteX1-227" fmla="*/ 441960 w 944880"/>
                  <a:gd name="connsiteY1-228" fmla="*/ 7620 h 647700"/>
                  <a:gd name="connsiteX2-229" fmla="*/ 811530 w 944880"/>
                  <a:gd name="connsiteY2-230" fmla="*/ 0 h 647700"/>
                  <a:gd name="connsiteX3-231" fmla="*/ 944880 w 944880"/>
                  <a:gd name="connsiteY3-232" fmla="*/ 152400 h 647700"/>
                  <a:gd name="connsiteX4-233" fmla="*/ 521970 w 944880"/>
                  <a:gd name="connsiteY4-234" fmla="*/ 156210 h 647700"/>
                  <a:gd name="connsiteX5-235" fmla="*/ 449580 w 944880"/>
                  <a:gd name="connsiteY5-236" fmla="*/ 316230 h 647700"/>
                  <a:gd name="connsiteX6-237" fmla="*/ 632460 w 944880"/>
                  <a:gd name="connsiteY6-238" fmla="*/ 323850 h 647700"/>
                  <a:gd name="connsiteX7-239" fmla="*/ 861060 w 944880"/>
                  <a:gd name="connsiteY7-240" fmla="*/ 346710 h 647700"/>
                  <a:gd name="connsiteX8-241" fmla="*/ 868680 w 944880"/>
                  <a:gd name="connsiteY8-242" fmla="*/ 506730 h 647700"/>
                  <a:gd name="connsiteX9-243" fmla="*/ 693420 w 944880"/>
                  <a:gd name="connsiteY9-244" fmla="*/ 525780 h 647700"/>
                  <a:gd name="connsiteX10-245" fmla="*/ 468630 w 944880"/>
                  <a:gd name="connsiteY10-246" fmla="*/ 525780 h 647700"/>
                  <a:gd name="connsiteX11-247" fmla="*/ 377190 w 944880"/>
                  <a:gd name="connsiteY11-248" fmla="*/ 617220 h 647700"/>
                  <a:gd name="connsiteX12-249" fmla="*/ 213360 w 944880"/>
                  <a:gd name="connsiteY12-250" fmla="*/ 647700 h 647700"/>
                  <a:gd name="connsiteX13-251" fmla="*/ 7620 w 944880"/>
                  <a:gd name="connsiteY13-252" fmla="*/ 582930 h 647700"/>
                  <a:gd name="connsiteX14-253" fmla="*/ 0 w 944880"/>
                  <a:gd name="connsiteY14-254" fmla="*/ 205740 h 647700"/>
                  <a:gd name="connsiteX15-255" fmla="*/ 114300 w 944880"/>
                  <a:gd name="connsiteY15-256" fmla="*/ 201930 h 647700"/>
                  <a:gd name="connsiteX0-257" fmla="*/ 114300 w 944880"/>
                  <a:gd name="connsiteY0-258" fmla="*/ 201930 h 647700"/>
                  <a:gd name="connsiteX1-259" fmla="*/ 441960 w 944880"/>
                  <a:gd name="connsiteY1-260" fmla="*/ 7620 h 647700"/>
                  <a:gd name="connsiteX2-261" fmla="*/ 811530 w 944880"/>
                  <a:gd name="connsiteY2-262" fmla="*/ 0 h 647700"/>
                  <a:gd name="connsiteX3-263" fmla="*/ 944880 w 944880"/>
                  <a:gd name="connsiteY3-264" fmla="*/ 152400 h 647700"/>
                  <a:gd name="connsiteX4-265" fmla="*/ 521970 w 944880"/>
                  <a:gd name="connsiteY4-266" fmla="*/ 156210 h 647700"/>
                  <a:gd name="connsiteX5-267" fmla="*/ 449580 w 944880"/>
                  <a:gd name="connsiteY5-268" fmla="*/ 316230 h 647700"/>
                  <a:gd name="connsiteX6-269" fmla="*/ 632460 w 944880"/>
                  <a:gd name="connsiteY6-270" fmla="*/ 323850 h 647700"/>
                  <a:gd name="connsiteX7-271" fmla="*/ 861060 w 944880"/>
                  <a:gd name="connsiteY7-272" fmla="*/ 346710 h 647700"/>
                  <a:gd name="connsiteX8-273" fmla="*/ 868680 w 944880"/>
                  <a:gd name="connsiteY8-274" fmla="*/ 506730 h 647700"/>
                  <a:gd name="connsiteX9-275" fmla="*/ 693420 w 944880"/>
                  <a:gd name="connsiteY9-276" fmla="*/ 525780 h 647700"/>
                  <a:gd name="connsiteX10-277" fmla="*/ 468630 w 944880"/>
                  <a:gd name="connsiteY10-278" fmla="*/ 525780 h 647700"/>
                  <a:gd name="connsiteX11-279" fmla="*/ 377190 w 944880"/>
                  <a:gd name="connsiteY11-280" fmla="*/ 617220 h 647700"/>
                  <a:gd name="connsiteX12-281" fmla="*/ 213360 w 944880"/>
                  <a:gd name="connsiteY12-282" fmla="*/ 647700 h 647700"/>
                  <a:gd name="connsiteX13-283" fmla="*/ 7620 w 944880"/>
                  <a:gd name="connsiteY13-284" fmla="*/ 582930 h 647700"/>
                  <a:gd name="connsiteX14-285" fmla="*/ 0 w 944880"/>
                  <a:gd name="connsiteY14-286" fmla="*/ 205740 h 647700"/>
                  <a:gd name="connsiteX15-287" fmla="*/ 114300 w 944880"/>
                  <a:gd name="connsiteY15-288" fmla="*/ 201930 h 647700"/>
                  <a:gd name="connsiteX0-289" fmla="*/ 114300 w 944880"/>
                  <a:gd name="connsiteY0-290" fmla="*/ 201930 h 647700"/>
                  <a:gd name="connsiteX1-291" fmla="*/ 441960 w 944880"/>
                  <a:gd name="connsiteY1-292" fmla="*/ 7620 h 647700"/>
                  <a:gd name="connsiteX2-293" fmla="*/ 811530 w 944880"/>
                  <a:gd name="connsiteY2-294" fmla="*/ 0 h 647700"/>
                  <a:gd name="connsiteX3-295" fmla="*/ 944880 w 944880"/>
                  <a:gd name="connsiteY3-296" fmla="*/ 152400 h 647700"/>
                  <a:gd name="connsiteX4-297" fmla="*/ 521970 w 944880"/>
                  <a:gd name="connsiteY4-298" fmla="*/ 156210 h 647700"/>
                  <a:gd name="connsiteX5-299" fmla="*/ 449580 w 944880"/>
                  <a:gd name="connsiteY5-300" fmla="*/ 316230 h 647700"/>
                  <a:gd name="connsiteX6-301" fmla="*/ 632460 w 944880"/>
                  <a:gd name="connsiteY6-302" fmla="*/ 323850 h 647700"/>
                  <a:gd name="connsiteX7-303" fmla="*/ 861060 w 944880"/>
                  <a:gd name="connsiteY7-304" fmla="*/ 346710 h 647700"/>
                  <a:gd name="connsiteX8-305" fmla="*/ 868680 w 944880"/>
                  <a:gd name="connsiteY8-306" fmla="*/ 506730 h 647700"/>
                  <a:gd name="connsiteX9-307" fmla="*/ 693420 w 944880"/>
                  <a:gd name="connsiteY9-308" fmla="*/ 525780 h 647700"/>
                  <a:gd name="connsiteX10-309" fmla="*/ 468630 w 944880"/>
                  <a:gd name="connsiteY10-310" fmla="*/ 525780 h 647700"/>
                  <a:gd name="connsiteX11-311" fmla="*/ 377190 w 944880"/>
                  <a:gd name="connsiteY11-312" fmla="*/ 617220 h 647700"/>
                  <a:gd name="connsiteX12-313" fmla="*/ 213360 w 944880"/>
                  <a:gd name="connsiteY12-314" fmla="*/ 647700 h 647700"/>
                  <a:gd name="connsiteX13-315" fmla="*/ 7620 w 944880"/>
                  <a:gd name="connsiteY13-316" fmla="*/ 582930 h 647700"/>
                  <a:gd name="connsiteX14-317" fmla="*/ 0 w 944880"/>
                  <a:gd name="connsiteY14-318" fmla="*/ 205740 h 647700"/>
                  <a:gd name="connsiteX15-319" fmla="*/ 114300 w 944880"/>
                  <a:gd name="connsiteY15-320" fmla="*/ 201930 h 647700"/>
                  <a:gd name="connsiteX0-321" fmla="*/ 114300 w 944880"/>
                  <a:gd name="connsiteY0-322" fmla="*/ 201930 h 617220"/>
                  <a:gd name="connsiteX1-323" fmla="*/ 441960 w 944880"/>
                  <a:gd name="connsiteY1-324" fmla="*/ 7620 h 617220"/>
                  <a:gd name="connsiteX2-325" fmla="*/ 811530 w 944880"/>
                  <a:gd name="connsiteY2-326" fmla="*/ 0 h 617220"/>
                  <a:gd name="connsiteX3-327" fmla="*/ 944880 w 944880"/>
                  <a:gd name="connsiteY3-328" fmla="*/ 152400 h 617220"/>
                  <a:gd name="connsiteX4-329" fmla="*/ 521970 w 944880"/>
                  <a:gd name="connsiteY4-330" fmla="*/ 156210 h 617220"/>
                  <a:gd name="connsiteX5-331" fmla="*/ 449580 w 944880"/>
                  <a:gd name="connsiteY5-332" fmla="*/ 316230 h 617220"/>
                  <a:gd name="connsiteX6-333" fmla="*/ 632460 w 944880"/>
                  <a:gd name="connsiteY6-334" fmla="*/ 323850 h 617220"/>
                  <a:gd name="connsiteX7-335" fmla="*/ 861060 w 944880"/>
                  <a:gd name="connsiteY7-336" fmla="*/ 346710 h 617220"/>
                  <a:gd name="connsiteX8-337" fmla="*/ 868680 w 944880"/>
                  <a:gd name="connsiteY8-338" fmla="*/ 506730 h 617220"/>
                  <a:gd name="connsiteX9-339" fmla="*/ 693420 w 944880"/>
                  <a:gd name="connsiteY9-340" fmla="*/ 525780 h 617220"/>
                  <a:gd name="connsiteX10-341" fmla="*/ 468630 w 944880"/>
                  <a:gd name="connsiteY10-342" fmla="*/ 525780 h 617220"/>
                  <a:gd name="connsiteX11-343" fmla="*/ 377190 w 944880"/>
                  <a:gd name="connsiteY11-344" fmla="*/ 617220 h 617220"/>
                  <a:gd name="connsiteX12-345" fmla="*/ 201930 w 944880"/>
                  <a:gd name="connsiteY12-346" fmla="*/ 609600 h 617220"/>
                  <a:gd name="connsiteX13-347" fmla="*/ 7620 w 944880"/>
                  <a:gd name="connsiteY13-348" fmla="*/ 582930 h 617220"/>
                  <a:gd name="connsiteX14-349" fmla="*/ 0 w 944880"/>
                  <a:gd name="connsiteY14-350" fmla="*/ 205740 h 617220"/>
                  <a:gd name="connsiteX15-351" fmla="*/ 114300 w 944880"/>
                  <a:gd name="connsiteY15-352" fmla="*/ 201930 h 617220"/>
                  <a:gd name="connsiteX0-353" fmla="*/ 114300 w 944880"/>
                  <a:gd name="connsiteY0-354" fmla="*/ 201930 h 609600"/>
                  <a:gd name="connsiteX1-355" fmla="*/ 441960 w 944880"/>
                  <a:gd name="connsiteY1-356" fmla="*/ 7620 h 609600"/>
                  <a:gd name="connsiteX2-357" fmla="*/ 811530 w 944880"/>
                  <a:gd name="connsiteY2-358" fmla="*/ 0 h 609600"/>
                  <a:gd name="connsiteX3-359" fmla="*/ 944880 w 944880"/>
                  <a:gd name="connsiteY3-360" fmla="*/ 152400 h 609600"/>
                  <a:gd name="connsiteX4-361" fmla="*/ 521970 w 944880"/>
                  <a:gd name="connsiteY4-362" fmla="*/ 156210 h 609600"/>
                  <a:gd name="connsiteX5-363" fmla="*/ 449580 w 944880"/>
                  <a:gd name="connsiteY5-364" fmla="*/ 316230 h 609600"/>
                  <a:gd name="connsiteX6-365" fmla="*/ 632460 w 944880"/>
                  <a:gd name="connsiteY6-366" fmla="*/ 323850 h 609600"/>
                  <a:gd name="connsiteX7-367" fmla="*/ 861060 w 944880"/>
                  <a:gd name="connsiteY7-368" fmla="*/ 346710 h 609600"/>
                  <a:gd name="connsiteX8-369" fmla="*/ 868680 w 944880"/>
                  <a:gd name="connsiteY8-370" fmla="*/ 506730 h 609600"/>
                  <a:gd name="connsiteX9-371" fmla="*/ 693420 w 944880"/>
                  <a:gd name="connsiteY9-372" fmla="*/ 525780 h 609600"/>
                  <a:gd name="connsiteX10-373" fmla="*/ 468630 w 944880"/>
                  <a:gd name="connsiteY10-374" fmla="*/ 525780 h 609600"/>
                  <a:gd name="connsiteX11-375" fmla="*/ 365760 w 944880"/>
                  <a:gd name="connsiteY11-376" fmla="*/ 601980 h 609600"/>
                  <a:gd name="connsiteX12-377" fmla="*/ 201930 w 944880"/>
                  <a:gd name="connsiteY12-378" fmla="*/ 609600 h 609600"/>
                  <a:gd name="connsiteX13-379" fmla="*/ 7620 w 944880"/>
                  <a:gd name="connsiteY13-380" fmla="*/ 582930 h 609600"/>
                  <a:gd name="connsiteX14-381" fmla="*/ 0 w 944880"/>
                  <a:gd name="connsiteY14-382" fmla="*/ 205740 h 609600"/>
                  <a:gd name="connsiteX15-383" fmla="*/ 114300 w 944880"/>
                  <a:gd name="connsiteY15-384" fmla="*/ 201930 h 609600"/>
                  <a:gd name="connsiteX0-385" fmla="*/ 114300 w 944880"/>
                  <a:gd name="connsiteY0-386" fmla="*/ 201930 h 601980"/>
                  <a:gd name="connsiteX1-387" fmla="*/ 441960 w 944880"/>
                  <a:gd name="connsiteY1-388" fmla="*/ 7620 h 601980"/>
                  <a:gd name="connsiteX2-389" fmla="*/ 811530 w 944880"/>
                  <a:gd name="connsiteY2-390" fmla="*/ 0 h 601980"/>
                  <a:gd name="connsiteX3-391" fmla="*/ 944880 w 944880"/>
                  <a:gd name="connsiteY3-392" fmla="*/ 152400 h 601980"/>
                  <a:gd name="connsiteX4-393" fmla="*/ 521970 w 944880"/>
                  <a:gd name="connsiteY4-394" fmla="*/ 156210 h 601980"/>
                  <a:gd name="connsiteX5-395" fmla="*/ 449580 w 944880"/>
                  <a:gd name="connsiteY5-396" fmla="*/ 316230 h 601980"/>
                  <a:gd name="connsiteX6-397" fmla="*/ 632460 w 944880"/>
                  <a:gd name="connsiteY6-398" fmla="*/ 323850 h 601980"/>
                  <a:gd name="connsiteX7-399" fmla="*/ 861060 w 944880"/>
                  <a:gd name="connsiteY7-400" fmla="*/ 346710 h 601980"/>
                  <a:gd name="connsiteX8-401" fmla="*/ 868680 w 944880"/>
                  <a:gd name="connsiteY8-402" fmla="*/ 506730 h 601980"/>
                  <a:gd name="connsiteX9-403" fmla="*/ 693420 w 944880"/>
                  <a:gd name="connsiteY9-404" fmla="*/ 525780 h 601980"/>
                  <a:gd name="connsiteX10-405" fmla="*/ 468630 w 944880"/>
                  <a:gd name="connsiteY10-406" fmla="*/ 525780 h 601980"/>
                  <a:gd name="connsiteX11-407" fmla="*/ 365760 w 944880"/>
                  <a:gd name="connsiteY11-408" fmla="*/ 601980 h 601980"/>
                  <a:gd name="connsiteX12-409" fmla="*/ 194310 w 944880"/>
                  <a:gd name="connsiteY12-410" fmla="*/ 586740 h 601980"/>
                  <a:gd name="connsiteX13-411" fmla="*/ 7620 w 944880"/>
                  <a:gd name="connsiteY13-412" fmla="*/ 582930 h 601980"/>
                  <a:gd name="connsiteX14-413" fmla="*/ 0 w 944880"/>
                  <a:gd name="connsiteY14-414" fmla="*/ 205740 h 601980"/>
                  <a:gd name="connsiteX15-415" fmla="*/ 114300 w 944880"/>
                  <a:gd name="connsiteY15-416" fmla="*/ 201930 h 601980"/>
                  <a:gd name="connsiteX0-417" fmla="*/ 114300 w 944880"/>
                  <a:gd name="connsiteY0-418" fmla="*/ 201930 h 586740"/>
                  <a:gd name="connsiteX1-419" fmla="*/ 441960 w 944880"/>
                  <a:gd name="connsiteY1-420" fmla="*/ 7620 h 586740"/>
                  <a:gd name="connsiteX2-421" fmla="*/ 811530 w 944880"/>
                  <a:gd name="connsiteY2-422" fmla="*/ 0 h 586740"/>
                  <a:gd name="connsiteX3-423" fmla="*/ 944880 w 944880"/>
                  <a:gd name="connsiteY3-424" fmla="*/ 152400 h 586740"/>
                  <a:gd name="connsiteX4-425" fmla="*/ 521970 w 944880"/>
                  <a:gd name="connsiteY4-426" fmla="*/ 156210 h 586740"/>
                  <a:gd name="connsiteX5-427" fmla="*/ 449580 w 944880"/>
                  <a:gd name="connsiteY5-428" fmla="*/ 316230 h 586740"/>
                  <a:gd name="connsiteX6-429" fmla="*/ 632460 w 944880"/>
                  <a:gd name="connsiteY6-430" fmla="*/ 323850 h 586740"/>
                  <a:gd name="connsiteX7-431" fmla="*/ 861060 w 944880"/>
                  <a:gd name="connsiteY7-432" fmla="*/ 346710 h 586740"/>
                  <a:gd name="connsiteX8-433" fmla="*/ 868680 w 944880"/>
                  <a:gd name="connsiteY8-434" fmla="*/ 506730 h 586740"/>
                  <a:gd name="connsiteX9-435" fmla="*/ 693420 w 944880"/>
                  <a:gd name="connsiteY9-436" fmla="*/ 525780 h 586740"/>
                  <a:gd name="connsiteX10-437" fmla="*/ 468630 w 944880"/>
                  <a:gd name="connsiteY10-438" fmla="*/ 525780 h 586740"/>
                  <a:gd name="connsiteX11-439" fmla="*/ 361950 w 944880"/>
                  <a:gd name="connsiteY11-440" fmla="*/ 582930 h 586740"/>
                  <a:gd name="connsiteX12-441" fmla="*/ 194310 w 944880"/>
                  <a:gd name="connsiteY12-442" fmla="*/ 586740 h 586740"/>
                  <a:gd name="connsiteX13-443" fmla="*/ 7620 w 944880"/>
                  <a:gd name="connsiteY13-444" fmla="*/ 582930 h 586740"/>
                  <a:gd name="connsiteX14-445" fmla="*/ 0 w 944880"/>
                  <a:gd name="connsiteY14-446" fmla="*/ 205740 h 586740"/>
                  <a:gd name="connsiteX15-447" fmla="*/ 114300 w 944880"/>
                  <a:gd name="connsiteY15-448" fmla="*/ 201930 h 586740"/>
                  <a:gd name="connsiteX0-449" fmla="*/ 114300 w 944880"/>
                  <a:gd name="connsiteY0-450" fmla="*/ 201930 h 586740"/>
                  <a:gd name="connsiteX1-451" fmla="*/ 441960 w 944880"/>
                  <a:gd name="connsiteY1-452" fmla="*/ 7620 h 586740"/>
                  <a:gd name="connsiteX2-453" fmla="*/ 811530 w 944880"/>
                  <a:gd name="connsiteY2-454" fmla="*/ 0 h 586740"/>
                  <a:gd name="connsiteX3-455" fmla="*/ 944880 w 944880"/>
                  <a:gd name="connsiteY3-456" fmla="*/ 152400 h 586740"/>
                  <a:gd name="connsiteX4-457" fmla="*/ 521970 w 944880"/>
                  <a:gd name="connsiteY4-458" fmla="*/ 156210 h 586740"/>
                  <a:gd name="connsiteX5-459" fmla="*/ 449580 w 944880"/>
                  <a:gd name="connsiteY5-460" fmla="*/ 316230 h 586740"/>
                  <a:gd name="connsiteX6-461" fmla="*/ 632460 w 944880"/>
                  <a:gd name="connsiteY6-462" fmla="*/ 323850 h 586740"/>
                  <a:gd name="connsiteX7-463" fmla="*/ 861060 w 944880"/>
                  <a:gd name="connsiteY7-464" fmla="*/ 346710 h 586740"/>
                  <a:gd name="connsiteX8-465" fmla="*/ 868680 w 944880"/>
                  <a:gd name="connsiteY8-466" fmla="*/ 506730 h 586740"/>
                  <a:gd name="connsiteX9-467" fmla="*/ 693420 w 944880"/>
                  <a:gd name="connsiteY9-468" fmla="*/ 525780 h 586740"/>
                  <a:gd name="connsiteX10-469" fmla="*/ 499110 w 944880"/>
                  <a:gd name="connsiteY10-470" fmla="*/ 521970 h 586740"/>
                  <a:gd name="connsiteX11-471" fmla="*/ 361950 w 944880"/>
                  <a:gd name="connsiteY11-472" fmla="*/ 582930 h 586740"/>
                  <a:gd name="connsiteX12-473" fmla="*/ 194310 w 944880"/>
                  <a:gd name="connsiteY12-474" fmla="*/ 586740 h 586740"/>
                  <a:gd name="connsiteX13-475" fmla="*/ 7620 w 944880"/>
                  <a:gd name="connsiteY13-476" fmla="*/ 582930 h 586740"/>
                  <a:gd name="connsiteX14-477" fmla="*/ 0 w 944880"/>
                  <a:gd name="connsiteY14-478" fmla="*/ 205740 h 586740"/>
                  <a:gd name="connsiteX15-479" fmla="*/ 114300 w 944880"/>
                  <a:gd name="connsiteY15-480" fmla="*/ 201930 h 586740"/>
                  <a:gd name="connsiteX0-481" fmla="*/ 114300 w 944880"/>
                  <a:gd name="connsiteY0-482" fmla="*/ 201930 h 586740"/>
                  <a:gd name="connsiteX1-483" fmla="*/ 441960 w 944880"/>
                  <a:gd name="connsiteY1-484" fmla="*/ 7620 h 586740"/>
                  <a:gd name="connsiteX2-485" fmla="*/ 811530 w 944880"/>
                  <a:gd name="connsiteY2-486" fmla="*/ 0 h 586740"/>
                  <a:gd name="connsiteX3-487" fmla="*/ 944880 w 944880"/>
                  <a:gd name="connsiteY3-488" fmla="*/ 152400 h 586740"/>
                  <a:gd name="connsiteX4-489" fmla="*/ 521970 w 944880"/>
                  <a:gd name="connsiteY4-490" fmla="*/ 156210 h 586740"/>
                  <a:gd name="connsiteX5-491" fmla="*/ 449580 w 944880"/>
                  <a:gd name="connsiteY5-492" fmla="*/ 316230 h 586740"/>
                  <a:gd name="connsiteX6-493" fmla="*/ 632460 w 944880"/>
                  <a:gd name="connsiteY6-494" fmla="*/ 323850 h 586740"/>
                  <a:gd name="connsiteX7-495" fmla="*/ 861060 w 944880"/>
                  <a:gd name="connsiteY7-496" fmla="*/ 346710 h 586740"/>
                  <a:gd name="connsiteX8-497" fmla="*/ 868680 w 944880"/>
                  <a:gd name="connsiteY8-498" fmla="*/ 506730 h 586740"/>
                  <a:gd name="connsiteX9-499" fmla="*/ 693420 w 944880"/>
                  <a:gd name="connsiteY9-500" fmla="*/ 525780 h 586740"/>
                  <a:gd name="connsiteX10-501" fmla="*/ 499110 w 944880"/>
                  <a:gd name="connsiteY10-502" fmla="*/ 521970 h 586740"/>
                  <a:gd name="connsiteX11-503" fmla="*/ 361950 w 944880"/>
                  <a:gd name="connsiteY11-504" fmla="*/ 582930 h 586740"/>
                  <a:gd name="connsiteX12-505" fmla="*/ 194310 w 944880"/>
                  <a:gd name="connsiteY12-506" fmla="*/ 586740 h 586740"/>
                  <a:gd name="connsiteX13-507" fmla="*/ 7620 w 944880"/>
                  <a:gd name="connsiteY13-508" fmla="*/ 582930 h 586740"/>
                  <a:gd name="connsiteX14-509" fmla="*/ 0 w 944880"/>
                  <a:gd name="connsiteY14-510" fmla="*/ 205740 h 586740"/>
                  <a:gd name="connsiteX15-511" fmla="*/ 114300 w 944880"/>
                  <a:gd name="connsiteY15-512" fmla="*/ 201930 h 586740"/>
                  <a:gd name="connsiteX0-513" fmla="*/ 114300 w 944880"/>
                  <a:gd name="connsiteY0-514" fmla="*/ 201930 h 586740"/>
                  <a:gd name="connsiteX1-515" fmla="*/ 441960 w 944880"/>
                  <a:gd name="connsiteY1-516" fmla="*/ 7620 h 586740"/>
                  <a:gd name="connsiteX2-517" fmla="*/ 811530 w 944880"/>
                  <a:gd name="connsiteY2-518" fmla="*/ 0 h 586740"/>
                  <a:gd name="connsiteX3-519" fmla="*/ 944880 w 944880"/>
                  <a:gd name="connsiteY3-520" fmla="*/ 152400 h 586740"/>
                  <a:gd name="connsiteX4-521" fmla="*/ 521970 w 944880"/>
                  <a:gd name="connsiteY4-522" fmla="*/ 156210 h 586740"/>
                  <a:gd name="connsiteX5-523" fmla="*/ 449580 w 944880"/>
                  <a:gd name="connsiteY5-524" fmla="*/ 316230 h 586740"/>
                  <a:gd name="connsiteX6-525" fmla="*/ 632460 w 944880"/>
                  <a:gd name="connsiteY6-526" fmla="*/ 323850 h 586740"/>
                  <a:gd name="connsiteX7-527" fmla="*/ 861060 w 944880"/>
                  <a:gd name="connsiteY7-528" fmla="*/ 346710 h 586740"/>
                  <a:gd name="connsiteX8-529" fmla="*/ 868680 w 944880"/>
                  <a:gd name="connsiteY8-530" fmla="*/ 506730 h 586740"/>
                  <a:gd name="connsiteX9-531" fmla="*/ 693420 w 944880"/>
                  <a:gd name="connsiteY9-532" fmla="*/ 525780 h 586740"/>
                  <a:gd name="connsiteX10-533" fmla="*/ 499110 w 944880"/>
                  <a:gd name="connsiteY10-534" fmla="*/ 521970 h 586740"/>
                  <a:gd name="connsiteX11-535" fmla="*/ 361950 w 944880"/>
                  <a:gd name="connsiteY11-536" fmla="*/ 582930 h 586740"/>
                  <a:gd name="connsiteX12-537" fmla="*/ 194310 w 944880"/>
                  <a:gd name="connsiteY12-538" fmla="*/ 586740 h 586740"/>
                  <a:gd name="connsiteX13-539" fmla="*/ 7620 w 944880"/>
                  <a:gd name="connsiteY13-540" fmla="*/ 582930 h 586740"/>
                  <a:gd name="connsiteX14-541" fmla="*/ 0 w 944880"/>
                  <a:gd name="connsiteY14-542" fmla="*/ 205740 h 586740"/>
                  <a:gd name="connsiteX15-543" fmla="*/ 114300 w 944880"/>
                  <a:gd name="connsiteY15-544" fmla="*/ 201930 h 586740"/>
                  <a:gd name="connsiteX0-545" fmla="*/ 114300 w 944880"/>
                  <a:gd name="connsiteY0-546" fmla="*/ 201930 h 586740"/>
                  <a:gd name="connsiteX1-547" fmla="*/ 441960 w 944880"/>
                  <a:gd name="connsiteY1-548" fmla="*/ 7620 h 586740"/>
                  <a:gd name="connsiteX2-549" fmla="*/ 811530 w 944880"/>
                  <a:gd name="connsiteY2-550" fmla="*/ 0 h 586740"/>
                  <a:gd name="connsiteX3-551" fmla="*/ 944880 w 944880"/>
                  <a:gd name="connsiteY3-552" fmla="*/ 152400 h 586740"/>
                  <a:gd name="connsiteX4-553" fmla="*/ 521970 w 944880"/>
                  <a:gd name="connsiteY4-554" fmla="*/ 156210 h 586740"/>
                  <a:gd name="connsiteX5-555" fmla="*/ 449580 w 944880"/>
                  <a:gd name="connsiteY5-556" fmla="*/ 316230 h 586740"/>
                  <a:gd name="connsiteX6-557" fmla="*/ 632460 w 944880"/>
                  <a:gd name="connsiteY6-558" fmla="*/ 323850 h 586740"/>
                  <a:gd name="connsiteX7-559" fmla="*/ 861060 w 944880"/>
                  <a:gd name="connsiteY7-560" fmla="*/ 346710 h 586740"/>
                  <a:gd name="connsiteX8-561" fmla="*/ 868680 w 944880"/>
                  <a:gd name="connsiteY8-562" fmla="*/ 506730 h 586740"/>
                  <a:gd name="connsiteX9-563" fmla="*/ 693420 w 944880"/>
                  <a:gd name="connsiteY9-564" fmla="*/ 525780 h 586740"/>
                  <a:gd name="connsiteX10-565" fmla="*/ 499110 w 944880"/>
                  <a:gd name="connsiteY10-566" fmla="*/ 521970 h 586740"/>
                  <a:gd name="connsiteX11-567" fmla="*/ 361950 w 944880"/>
                  <a:gd name="connsiteY11-568" fmla="*/ 582930 h 586740"/>
                  <a:gd name="connsiteX12-569" fmla="*/ 194310 w 944880"/>
                  <a:gd name="connsiteY12-570" fmla="*/ 586740 h 586740"/>
                  <a:gd name="connsiteX13-571" fmla="*/ 7620 w 944880"/>
                  <a:gd name="connsiteY13-572" fmla="*/ 582930 h 586740"/>
                  <a:gd name="connsiteX14-573" fmla="*/ 0 w 944880"/>
                  <a:gd name="connsiteY14-574" fmla="*/ 205740 h 586740"/>
                  <a:gd name="connsiteX15-575" fmla="*/ 114300 w 944880"/>
                  <a:gd name="connsiteY15-576" fmla="*/ 201930 h 586740"/>
                  <a:gd name="connsiteX0-577" fmla="*/ 114300 w 944880"/>
                  <a:gd name="connsiteY0-578" fmla="*/ 201930 h 586740"/>
                  <a:gd name="connsiteX1-579" fmla="*/ 441960 w 944880"/>
                  <a:gd name="connsiteY1-580" fmla="*/ 7620 h 586740"/>
                  <a:gd name="connsiteX2-581" fmla="*/ 811530 w 944880"/>
                  <a:gd name="connsiteY2-582" fmla="*/ 0 h 586740"/>
                  <a:gd name="connsiteX3-583" fmla="*/ 944880 w 944880"/>
                  <a:gd name="connsiteY3-584" fmla="*/ 152400 h 586740"/>
                  <a:gd name="connsiteX4-585" fmla="*/ 521970 w 944880"/>
                  <a:gd name="connsiteY4-586" fmla="*/ 156210 h 586740"/>
                  <a:gd name="connsiteX5-587" fmla="*/ 449580 w 944880"/>
                  <a:gd name="connsiteY5-588" fmla="*/ 316230 h 586740"/>
                  <a:gd name="connsiteX6-589" fmla="*/ 632460 w 944880"/>
                  <a:gd name="connsiteY6-590" fmla="*/ 323850 h 586740"/>
                  <a:gd name="connsiteX7-591" fmla="*/ 861060 w 944880"/>
                  <a:gd name="connsiteY7-592" fmla="*/ 346710 h 586740"/>
                  <a:gd name="connsiteX8-593" fmla="*/ 868680 w 944880"/>
                  <a:gd name="connsiteY8-594" fmla="*/ 506730 h 586740"/>
                  <a:gd name="connsiteX9-595" fmla="*/ 693420 w 944880"/>
                  <a:gd name="connsiteY9-596" fmla="*/ 525780 h 586740"/>
                  <a:gd name="connsiteX10-597" fmla="*/ 499110 w 944880"/>
                  <a:gd name="connsiteY10-598" fmla="*/ 521970 h 586740"/>
                  <a:gd name="connsiteX11-599" fmla="*/ 339090 w 944880"/>
                  <a:gd name="connsiteY11-600" fmla="*/ 582930 h 586740"/>
                  <a:gd name="connsiteX12-601" fmla="*/ 194310 w 944880"/>
                  <a:gd name="connsiteY12-602" fmla="*/ 586740 h 586740"/>
                  <a:gd name="connsiteX13-603" fmla="*/ 7620 w 944880"/>
                  <a:gd name="connsiteY13-604" fmla="*/ 582930 h 586740"/>
                  <a:gd name="connsiteX14-605" fmla="*/ 0 w 944880"/>
                  <a:gd name="connsiteY14-606" fmla="*/ 205740 h 586740"/>
                  <a:gd name="connsiteX15-607" fmla="*/ 114300 w 944880"/>
                  <a:gd name="connsiteY15-608" fmla="*/ 201930 h 586740"/>
                  <a:gd name="connsiteX0-609" fmla="*/ 114300 w 944880"/>
                  <a:gd name="connsiteY0-610" fmla="*/ 201930 h 586740"/>
                  <a:gd name="connsiteX1-611" fmla="*/ 441960 w 944880"/>
                  <a:gd name="connsiteY1-612" fmla="*/ 7620 h 586740"/>
                  <a:gd name="connsiteX2-613" fmla="*/ 811530 w 944880"/>
                  <a:gd name="connsiteY2-614" fmla="*/ 0 h 586740"/>
                  <a:gd name="connsiteX3-615" fmla="*/ 944880 w 944880"/>
                  <a:gd name="connsiteY3-616" fmla="*/ 152400 h 586740"/>
                  <a:gd name="connsiteX4-617" fmla="*/ 521970 w 944880"/>
                  <a:gd name="connsiteY4-618" fmla="*/ 156210 h 586740"/>
                  <a:gd name="connsiteX5-619" fmla="*/ 449580 w 944880"/>
                  <a:gd name="connsiteY5-620" fmla="*/ 316230 h 586740"/>
                  <a:gd name="connsiteX6-621" fmla="*/ 632460 w 944880"/>
                  <a:gd name="connsiteY6-622" fmla="*/ 323850 h 586740"/>
                  <a:gd name="connsiteX7-623" fmla="*/ 861060 w 944880"/>
                  <a:gd name="connsiteY7-624" fmla="*/ 346710 h 586740"/>
                  <a:gd name="connsiteX8-625" fmla="*/ 868680 w 944880"/>
                  <a:gd name="connsiteY8-626" fmla="*/ 506730 h 586740"/>
                  <a:gd name="connsiteX9-627" fmla="*/ 693420 w 944880"/>
                  <a:gd name="connsiteY9-628" fmla="*/ 525780 h 586740"/>
                  <a:gd name="connsiteX10-629" fmla="*/ 502920 w 944880"/>
                  <a:gd name="connsiteY10-630" fmla="*/ 506730 h 586740"/>
                  <a:gd name="connsiteX11-631" fmla="*/ 339090 w 944880"/>
                  <a:gd name="connsiteY11-632" fmla="*/ 582930 h 586740"/>
                  <a:gd name="connsiteX12-633" fmla="*/ 194310 w 944880"/>
                  <a:gd name="connsiteY12-634" fmla="*/ 586740 h 586740"/>
                  <a:gd name="connsiteX13-635" fmla="*/ 7620 w 944880"/>
                  <a:gd name="connsiteY13-636" fmla="*/ 582930 h 586740"/>
                  <a:gd name="connsiteX14-637" fmla="*/ 0 w 944880"/>
                  <a:gd name="connsiteY14-638" fmla="*/ 205740 h 586740"/>
                  <a:gd name="connsiteX15-639" fmla="*/ 114300 w 944880"/>
                  <a:gd name="connsiteY15-640" fmla="*/ 201930 h 586740"/>
                  <a:gd name="connsiteX0-641" fmla="*/ 114300 w 944880"/>
                  <a:gd name="connsiteY0-642" fmla="*/ 201930 h 586740"/>
                  <a:gd name="connsiteX1-643" fmla="*/ 441960 w 944880"/>
                  <a:gd name="connsiteY1-644" fmla="*/ 7620 h 586740"/>
                  <a:gd name="connsiteX2-645" fmla="*/ 811530 w 944880"/>
                  <a:gd name="connsiteY2-646" fmla="*/ 0 h 586740"/>
                  <a:gd name="connsiteX3-647" fmla="*/ 944880 w 944880"/>
                  <a:gd name="connsiteY3-648" fmla="*/ 152400 h 586740"/>
                  <a:gd name="connsiteX4-649" fmla="*/ 521970 w 944880"/>
                  <a:gd name="connsiteY4-650" fmla="*/ 156210 h 586740"/>
                  <a:gd name="connsiteX5-651" fmla="*/ 449580 w 944880"/>
                  <a:gd name="connsiteY5-652" fmla="*/ 316230 h 586740"/>
                  <a:gd name="connsiteX6-653" fmla="*/ 632460 w 944880"/>
                  <a:gd name="connsiteY6-654" fmla="*/ 323850 h 586740"/>
                  <a:gd name="connsiteX7-655" fmla="*/ 861060 w 944880"/>
                  <a:gd name="connsiteY7-656" fmla="*/ 346710 h 586740"/>
                  <a:gd name="connsiteX8-657" fmla="*/ 868680 w 944880"/>
                  <a:gd name="connsiteY8-658" fmla="*/ 506730 h 586740"/>
                  <a:gd name="connsiteX9-659" fmla="*/ 693420 w 944880"/>
                  <a:gd name="connsiteY9-660" fmla="*/ 525780 h 586740"/>
                  <a:gd name="connsiteX10-661" fmla="*/ 502920 w 944880"/>
                  <a:gd name="connsiteY10-662" fmla="*/ 506730 h 586740"/>
                  <a:gd name="connsiteX11-663" fmla="*/ 339090 w 944880"/>
                  <a:gd name="connsiteY11-664" fmla="*/ 582930 h 586740"/>
                  <a:gd name="connsiteX12-665" fmla="*/ 194310 w 944880"/>
                  <a:gd name="connsiteY12-666" fmla="*/ 586740 h 586740"/>
                  <a:gd name="connsiteX13-667" fmla="*/ 7620 w 944880"/>
                  <a:gd name="connsiteY13-668" fmla="*/ 582930 h 586740"/>
                  <a:gd name="connsiteX14-669" fmla="*/ 0 w 944880"/>
                  <a:gd name="connsiteY14-670" fmla="*/ 205740 h 586740"/>
                  <a:gd name="connsiteX15-671" fmla="*/ 114300 w 944880"/>
                  <a:gd name="connsiteY15-672" fmla="*/ 201930 h 586740"/>
                  <a:gd name="connsiteX0-673" fmla="*/ 114300 w 944880"/>
                  <a:gd name="connsiteY0-674" fmla="*/ 201930 h 586740"/>
                  <a:gd name="connsiteX1-675" fmla="*/ 441960 w 944880"/>
                  <a:gd name="connsiteY1-676" fmla="*/ 7620 h 586740"/>
                  <a:gd name="connsiteX2-677" fmla="*/ 811530 w 944880"/>
                  <a:gd name="connsiteY2-678" fmla="*/ 0 h 586740"/>
                  <a:gd name="connsiteX3-679" fmla="*/ 944880 w 944880"/>
                  <a:gd name="connsiteY3-680" fmla="*/ 152400 h 586740"/>
                  <a:gd name="connsiteX4-681" fmla="*/ 521970 w 944880"/>
                  <a:gd name="connsiteY4-682" fmla="*/ 156210 h 586740"/>
                  <a:gd name="connsiteX5-683" fmla="*/ 449580 w 944880"/>
                  <a:gd name="connsiteY5-684" fmla="*/ 316230 h 586740"/>
                  <a:gd name="connsiteX6-685" fmla="*/ 632460 w 944880"/>
                  <a:gd name="connsiteY6-686" fmla="*/ 323850 h 586740"/>
                  <a:gd name="connsiteX7-687" fmla="*/ 861060 w 944880"/>
                  <a:gd name="connsiteY7-688" fmla="*/ 346710 h 586740"/>
                  <a:gd name="connsiteX8-689" fmla="*/ 868680 w 944880"/>
                  <a:gd name="connsiteY8-690" fmla="*/ 506730 h 586740"/>
                  <a:gd name="connsiteX9-691" fmla="*/ 685800 w 944880"/>
                  <a:gd name="connsiteY9-692" fmla="*/ 502920 h 586740"/>
                  <a:gd name="connsiteX10-693" fmla="*/ 502920 w 944880"/>
                  <a:gd name="connsiteY10-694" fmla="*/ 506730 h 586740"/>
                  <a:gd name="connsiteX11-695" fmla="*/ 339090 w 944880"/>
                  <a:gd name="connsiteY11-696" fmla="*/ 582930 h 586740"/>
                  <a:gd name="connsiteX12-697" fmla="*/ 194310 w 944880"/>
                  <a:gd name="connsiteY12-698" fmla="*/ 586740 h 586740"/>
                  <a:gd name="connsiteX13-699" fmla="*/ 7620 w 944880"/>
                  <a:gd name="connsiteY13-700" fmla="*/ 582930 h 586740"/>
                  <a:gd name="connsiteX14-701" fmla="*/ 0 w 944880"/>
                  <a:gd name="connsiteY14-702" fmla="*/ 205740 h 586740"/>
                  <a:gd name="connsiteX15-703" fmla="*/ 114300 w 944880"/>
                  <a:gd name="connsiteY15-704" fmla="*/ 201930 h 586740"/>
                  <a:gd name="connsiteX0-705" fmla="*/ 114300 w 944880"/>
                  <a:gd name="connsiteY0-706" fmla="*/ 201930 h 586740"/>
                  <a:gd name="connsiteX1-707" fmla="*/ 441960 w 944880"/>
                  <a:gd name="connsiteY1-708" fmla="*/ 7620 h 586740"/>
                  <a:gd name="connsiteX2-709" fmla="*/ 811530 w 944880"/>
                  <a:gd name="connsiteY2-710" fmla="*/ 0 h 586740"/>
                  <a:gd name="connsiteX3-711" fmla="*/ 944880 w 944880"/>
                  <a:gd name="connsiteY3-712" fmla="*/ 152400 h 586740"/>
                  <a:gd name="connsiteX4-713" fmla="*/ 521970 w 944880"/>
                  <a:gd name="connsiteY4-714" fmla="*/ 156210 h 586740"/>
                  <a:gd name="connsiteX5-715" fmla="*/ 449580 w 944880"/>
                  <a:gd name="connsiteY5-716" fmla="*/ 316230 h 586740"/>
                  <a:gd name="connsiteX6-717" fmla="*/ 632460 w 944880"/>
                  <a:gd name="connsiteY6-718" fmla="*/ 323850 h 586740"/>
                  <a:gd name="connsiteX7-719" fmla="*/ 861060 w 944880"/>
                  <a:gd name="connsiteY7-720" fmla="*/ 346710 h 586740"/>
                  <a:gd name="connsiteX8-721" fmla="*/ 845820 w 944880"/>
                  <a:gd name="connsiteY8-722" fmla="*/ 487680 h 586740"/>
                  <a:gd name="connsiteX9-723" fmla="*/ 685800 w 944880"/>
                  <a:gd name="connsiteY9-724" fmla="*/ 502920 h 586740"/>
                  <a:gd name="connsiteX10-725" fmla="*/ 502920 w 944880"/>
                  <a:gd name="connsiteY10-726" fmla="*/ 506730 h 586740"/>
                  <a:gd name="connsiteX11-727" fmla="*/ 339090 w 944880"/>
                  <a:gd name="connsiteY11-728" fmla="*/ 582930 h 586740"/>
                  <a:gd name="connsiteX12-729" fmla="*/ 194310 w 944880"/>
                  <a:gd name="connsiteY12-730" fmla="*/ 586740 h 586740"/>
                  <a:gd name="connsiteX13-731" fmla="*/ 7620 w 944880"/>
                  <a:gd name="connsiteY13-732" fmla="*/ 582930 h 586740"/>
                  <a:gd name="connsiteX14-733" fmla="*/ 0 w 944880"/>
                  <a:gd name="connsiteY14-734" fmla="*/ 205740 h 586740"/>
                  <a:gd name="connsiteX15-735" fmla="*/ 114300 w 944880"/>
                  <a:gd name="connsiteY15-736" fmla="*/ 201930 h 586740"/>
                  <a:gd name="connsiteX0-737" fmla="*/ 114300 w 944880"/>
                  <a:gd name="connsiteY0-738" fmla="*/ 201930 h 586740"/>
                  <a:gd name="connsiteX1-739" fmla="*/ 441960 w 944880"/>
                  <a:gd name="connsiteY1-740" fmla="*/ 7620 h 586740"/>
                  <a:gd name="connsiteX2-741" fmla="*/ 811530 w 944880"/>
                  <a:gd name="connsiteY2-742" fmla="*/ 0 h 586740"/>
                  <a:gd name="connsiteX3-743" fmla="*/ 944880 w 944880"/>
                  <a:gd name="connsiteY3-744" fmla="*/ 152400 h 586740"/>
                  <a:gd name="connsiteX4-745" fmla="*/ 521970 w 944880"/>
                  <a:gd name="connsiteY4-746" fmla="*/ 156210 h 586740"/>
                  <a:gd name="connsiteX5-747" fmla="*/ 449580 w 944880"/>
                  <a:gd name="connsiteY5-748" fmla="*/ 316230 h 586740"/>
                  <a:gd name="connsiteX6-749" fmla="*/ 632460 w 944880"/>
                  <a:gd name="connsiteY6-750" fmla="*/ 323850 h 586740"/>
                  <a:gd name="connsiteX7-751" fmla="*/ 819150 w 944880"/>
                  <a:gd name="connsiteY7-752" fmla="*/ 339090 h 586740"/>
                  <a:gd name="connsiteX8-753" fmla="*/ 845820 w 944880"/>
                  <a:gd name="connsiteY8-754" fmla="*/ 487680 h 586740"/>
                  <a:gd name="connsiteX9-755" fmla="*/ 685800 w 944880"/>
                  <a:gd name="connsiteY9-756" fmla="*/ 502920 h 586740"/>
                  <a:gd name="connsiteX10-757" fmla="*/ 502920 w 944880"/>
                  <a:gd name="connsiteY10-758" fmla="*/ 506730 h 586740"/>
                  <a:gd name="connsiteX11-759" fmla="*/ 339090 w 944880"/>
                  <a:gd name="connsiteY11-760" fmla="*/ 582930 h 586740"/>
                  <a:gd name="connsiteX12-761" fmla="*/ 194310 w 944880"/>
                  <a:gd name="connsiteY12-762" fmla="*/ 586740 h 586740"/>
                  <a:gd name="connsiteX13-763" fmla="*/ 7620 w 944880"/>
                  <a:gd name="connsiteY13-764" fmla="*/ 582930 h 586740"/>
                  <a:gd name="connsiteX14-765" fmla="*/ 0 w 944880"/>
                  <a:gd name="connsiteY14-766" fmla="*/ 205740 h 586740"/>
                  <a:gd name="connsiteX15-767" fmla="*/ 114300 w 944880"/>
                  <a:gd name="connsiteY15-768" fmla="*/ 201930 h 586740"/>
                  <a:gd name="connsiteX0-769" fmla="*/ 114300 w 944880"/>
                  <a:gd name="connsiteY0-770" fmla="*/ 201930 h 586740"/>
                  <a:gd name="connsiteX1-771" fmla="*/ 441960 w 944880"/>
                  <a:gd name="connsiteY1-772" fmla="*/ 7620 h 586740"/>
                  <a:gd name="connsiteX2-773" fmla="*/ 811530 w 944880"/>
                  <a:gd name="connsiteY2-774" fmla="*/ 0 h 586740"/>
                  <a:gd name="connsiteX3-775" fmla="*/ 944880 w 944880"/>
                  <a:gd name="connsiteY3-776" fmla="*/ 152400 h 586740"/>
                  <a:gd name="connsiteX4-777" fmla="*/ 521970 w 944880"/>
                  <a:gd name="connsiteY4-778" fmla="*/ 156210 h 586740"/>
                  <a:gd name="connsiteX5-779" fmla="*/ 449580 w 944880"/>
                  <a:gd name="connsiteY5-780" fmla="*/ 316230 h 586740"/>
                  <a:gd name="connsiteX6-781" fmla="*/ 628650 w 944880"/>
                  <a:gd name="connsiteY6-782" fmla="*/ 346710 h 586740"/>
                  <a:gd name="connsiteX7-783" fmla="*/ 819150 w 944880"/>
                  <a:gd name="connsiteY7-784" fmla="*/ 339090 h 586740"/>
                  <a:gd name="connsiteX8-785" fmla="*/ 845820 w 944880"/>
                  <a:gd name="connsiteY8-786" fmla="*/ 487680 h 586740"/>
                  <a:gd name="connsiteX9-787" fmla="*/ 685800 w 944880"/>
                  <a:gd name="connsiteY9-788" fmla="*/ 502920 h 586740"/>
                  <a:gd name="connsiteX10-789" fmla="*/ 502920 w 944880"/>
                  <a:gd name="connsiteY10-790" fmla="*/ 506730 h 586740"/>
                  <a:gd name="connsiteX11-791" fmla="*/ 339090 w 944880"/>
                  <a:gd name="connsiteY11-792" fmla="*/ 582930 h 586740"/>
                  <a:gd name="connsiteX12-793" fmla="*/ 194310 w 944880"/>
                  <a:gd name="connsiteY12-794" fmla="*/ 586740 h 586740"/>
                  <a:gd name="connsiteX13-795" fmla="*/ 7620 w 944880"/>
                  <a:gd name="connsiteY13-796" fmla="*/ 582930 h 586740"/>
                  <a:gd name="connsiteX14-797" fmla="*/ 0 w 944880"/>
                  <a:gd name="connsiteY14-798" fmla="*/ 205740 h 586740"/>
                  <a:gd name="connsiteX15-799" fmla="*/ 114300 w 944880"/>
                  <a:gd name="connsiteY15-800" fmla="*/ 201930 h 586740"/>
                  <a:gd name="connsiteX0-801" fmla="*/ 114300 w 944880"/>
                  <a:gd name="connsiteY0-802" fmla="*/ 201930 h 586740"/>
                  <a:gd name="connsiteX1-803" fmla="*/ 441960 w 944880"/>
                  <a:gd name="connsiteY1-804" fmla="*/ 7620 h 586740"/>
                  <a:gd name="connsiteX2-805" fmla="*/ 811530 w 944880"/>
                  <a:gd name="connsiteY2-806" fmla="*/ 0 h 586740"/>
                  <a:gd name="connsiteX3-807" fmla="*/ 944880 w 944880"/>
                  <a:gd name="connsiteY3-808" fmla="*/ 152400 h 586740"/>
                  <a:gd name="connsiteX4-809" fmla="*/ 521970 w 944880"/>
                  <a:gd name="connsiteY4-810" fmla="*/ 156210 h 586740"/>
                  <a:gd name="connsiteX5-811" fmla="*/ 449580 w 944880"/>
                  <a:gd name="connsiteY5-812" fmla="*/ 316230 h 586740"/>
                  <a:gd name="connsiteX6-813" fmla="*/ 628650 w 944880"/>
                  <a:gd name="connsiteY6-814" fmla="*/ 346710 h 586740"/>
                  <a:gd name="connsiteX7-815" fmla="*/ 819150 w 944880"/>
                  <a:gd name="connsiteY7-816" fmla="*/ 339090 h 586740"/>
                  <a:gd name="connsiteX8-817" fmla="*/ 845820 w 944880"/>
                  <a:gd name="connsiteY8-818" fmla="*/ 487680 h 586740"/>
                  <a:gd name="connsiteX9-819" fmla="*/ 685800 w 944880"/>
                  <a:gd name="connsiteY9-820" fmla="*/ 502920 h 586740"/>
                  <a:gd name="connsiteX10-821" fmla="*/ 502920 w 944880"/>
                  <a:gd name="connsiteY10-822" fmla="*/ 506730 h 586740"/>
                  <a:gd name="connsiteX11-823" fmla="*/ 339090 w 944880"/>
                  <a:gd name="connsiteY11-824" fmla="*/ 582930 h 586740"/>
                  <a:gd name="connsiteX12-825" fmla="*/ 194310 w 944880"/>
                  <a:gd name="connsiteY12-826" fmla="*/ 586740 h 586740"/>
                  <a:gd name="connsiteX13-827" fmla="*/ 7620 w 944880"/>
                  <a:gd name="connsiteY13-828" fmla="*/ 582930 h 586740"/>
                  <a:gd name="connsiteX14-829" fmla="*/ 0 w 944880"/>
                  <a:gd name="connsiteY14-830" fmla="*/ 205740 h 586740"/>
                  <a:gd name="connsiteX15-831" fmla="*/ 114300 w 944880"/>
                  <a:gd name="connsiteY15-832" fmla="*/ 201930 h 586740"/>
                  <a:gd name="connsiteX0-833" fmla="*/ 114300 w 944880"/>
                  <a:gd name="connsiteY0-834" fmla="*/ 201930 h 586740"/>
                  <a:gd name="connsiteX1-835" fmla="*/ 441960 w 944880"/>
                  <a:gd name="connsiteY1-836" fmla="*/ 7620 h 586740"/>
                  <a:gd name="connsiteX2-837" fmla="*/ 811530 w 944880"/>
                  <a:gd name="connsiteY2-838" fmla="*/ 0 h 586740"/>
                  <a:gd name="connsiteX3-839" fmla="*/ 944880 w 944880"/>
                  <a:gd name="connsiteY3-840" fmla="*/ 152400 h 586740"/>
                  <a:gd name="connsiteX4-841" fmla="*/ 521970 w 944880"/>
                  <a:gd name="connsiteY4-842" fmla="*/ 156210 h 586740"/>
                  <a:gd name="connsiteX5-843" fmla="*/ 449580 w 944880"/>
                  <a:gd name="connsiteY5-844" fmla="*/ 316230 h 586740"/>
                  <a:gd name="connsiteX6-845" fmla="*/ 628650 w 944880"/>
                  <a:gd name="connsiteY6-846" fmla="*/ 346710 h 586740"/>
                  <a:gd name="connsiteX7-847" fmla="*/ 819150 w 944880"/>
                  <a:gd name="connsiteY7-848" fmla="*/ 339090 h 586740"/>
                  <a:gd name="connsiteX8-849" fmla="*/ 845820 w 944880"/>
                  <a:gd name="connsiteY8-850" fmla="*/ 487680 h 586740"/>
                  <a:gd name="connsiteX9-851" fmla="*/ 685800 w 944880"/>
                  <a:gd name="connsiteY9-852" fmla="*/ 502920 h 586740"/>
                  <a:gd name="connsiteX10-853" fmla="*/ 502920 w 944880"/>
                  <a:gd name="connsiteY10-854" fmla="*/ 506730 h 586740"/>
                  <a:gd name="connsiteX11-855" fmla="*/ 339090 w 944880"/>
                  <a:gd name="connsiteY11-856" fmla="*/ 582930 h 586740"/>
                  <a:gd name="connsiteX12-857" fmla="*/ 194310 w 944880"/>
                  <a:gd name="connsiteY12-858" fmla="*/ 586740 h 586740"/>
                  <a:gd name="connsiteX13-859" fmla="*/ 7620 w 944880"/>
                  <a:gd name="connsiteY13-860" fmla="*/ 582930 h 586740"/>
                  <a:gd name="connsiteX14-861" fmla="*/ 0 w 944880"/>
                  <a:gd name="connsiteY14-862" fmla="*/ 205740 h 586740"/>
                  <a:gd name="connsiteX15-863" fmla="*/ 114300 w 944880"/>
                  <a:gd name="connsiteY15-864" fmla="*/ 201930 h 586740"/>
                  <a:gd name="connsiteX0-865" fmla="*/ 114300 w 944880"/>
                  <a:gd name="connsiteY0-866" fmla="*/ 201930 h 586740"/>
                  <a:gd name="connsiteX1-867" fmla="*/ 441960 w 944880"/>
                  <a:gd name="connsiteY1-868" fmla="*/ 7620 h 586740"/>
                  <a:gd name="connsiteX2-869" fmla="*/ 811530 w 944880"/>
                  <a:gd name="connsiteY2-870" fmla="*/ 0 h 586740"/>
                  <a:gd name="connsiteX3-871" fmla="*/ 944880 w 944880"/>
                  <a:gd name="connsiteY3-872" fmla="*/ 152400 h 586740"/>
                  <a:gd name="connsiteX4-873" fmla="*/ 521970 w 944880"/>
                  <a:gd name="connsiteY4-874" fmla="*/ 156210 h 586740"/>
                  <a:gd name="connsiteX5-875" fmla="*/ 449580 w 944880"/>
                  <a:gd name="connsiteY5-876" fmla="*/ 316230 h 586740"/>
                  <a:gd name="connsiteX6-877" fmla="*/ 628650 w 944880"/>
                  <a:gd name="connsiteY6-878" fmla="*/ 346710 h 586740"/>
                  <a:gd name="connsiteX7-879" fmla="*/ 838200 w 944880"/>
                  <a:gd name="connsiteY7-880" fmla="*/ 339090 h 586740"/>
                  <a:gd name="connsiteX8-881" fmla="*/ 845820 w 944880"/>
                  <a:gd name="connsiteY8-882" fmla="*/ 487680 h 586740"/>
                  <a:gd name="connsiteX9-883" fmla="*/ 685800 w 944880"/>
                  <a:gd name="connsiteY9-884" fmla="*/ 502920 h 586740"/>
                  <a:gd name="connsiteX10-885" fmla="*/ 502920 w 944880"/>
                  <a:gd name="connsiteY10-886" fmla="*/ 506730 h 586740"/>
                  <a:gd name="connsiteX11-887" fmla="*/ 339090 w 944880"/>
                  <a:gd name="connsiteY11-888" fmla="*/ 582930 h 586740"/>
                  <a:gd name="connsiteX12-889" fmla="*/ 194310 w 944880"/>
                  <a:gd name="connsiteY12-890" fmla="*/ 586740 h 586740"/>
                  <a:gd name="connsiteX13-891" fmla="*/ 7620 w 944880"/>
                  <a:gd name="connsiteY13-892" fmla="*/ 582930 h 586740"/>
                  <a:gd name="connsiteX14-893" fmla="*/ 0 w 944880"/>
                  <a:gd name="connsiteY14-894" fmla="*/ 205740 h 586740"/>
                  <a:gd name="connsiteX15-895" fmla="*/ 114300 w 944880"/>
                  <a:gd name="connsiteY15-896" fmla="*/ 201930 h 586740"/>
                  <a:gd name="connsiteX0-897" fmla="*/ 114300 w 944880"/>
                  <a:gd name="connsiteY0-898" fmla="*/ 201930 h 586740"/>
                  <a:gd name="connsiteX1-899" fmla="*/ 441960 w 944880"/>
                  <a:gd name="connsiteY1-900" fmla="*/ 7620 h 586740"/>
                  <a:gd name="connsiteX2-901" fmla="*/ 811530 w 944880"/>
                  <a:gd name="connsiteY2-902" fmla="*/ 0 h 586740"/>
                  <a:gd name="connsiteX3-903" fmla="*/ 944880 w 944880"/>
                  <a:gd name="connsiteY3-904" fmla="*/ 152400 h 586740"/>
                  <a:gd name="connsiteX4-905" fmla="*/ 521970 w 944880"/>
                  <a:gd name="connsiteY4-906" fmla="*/ 156210 h 586740"/>
                  <a:gd name="connsiteX5-907" fmla="*/ 449580 w 944880"/>
                  <a:gd name="connsiteY5-908" fmla="*/ 316230 h 586740"/>
                  <a:gd name="connsiteX6-909" fmla="*/ 628650 w 944880"/>
                  <a:gd name="connsiteY6-910" fmla="*/ 346710 h 586740"/>
                  <a:gd name="connsiteX7-911" fmla="*/ 838200 w 944880"/>
                  <a:gd name="connsiteY7-912" fmla="*/ 339090 h 586740"/>
                  <a:gd name="connsiteX8-913" fmla="*/ 845820 w 944880"/>
                  <a:gd name="connsiteY8-914" fmla="*/ 487680 h 586740"/>
                  <a:gd name="connsiteX9-915" fmla="*/ 685800 w 944880"/>
                  <a:gd name="connsiteY9-916" fmla="*/ 502920 h 586740"/>
                  <a:gd name="connsiteX10-917" fmla="*/ 502920 w 944880"/>
                  <a:gd name="connsiteY10-918" fmla="*/ 506730 h 586740"/>
                  <a:gd name="connsiteX11-919" fmla="*/ 339090 w 944880"/>
                  <a:gd name="connsiteY11-920" fmla="*/ 582930 h 586740"/>
                  <a:gd name="connsiteX12-921" fmla="*/ 194310 w 944880"/>
                  <a:gd name="connsiteY12-922" fmla="*/ 586740 h 586740"/>
                  <a:gd name="connsiteX13-923" fmla="*/ 7620 w 944880"/>
                  <a:gd name="connsiteY13-924" fmla="*/ 582930 h 586740"/>
                  <a:gd name="connsiteX14-925" fmla="*/ 0 w 944880"/>
                  <a:gd name="connsiteY14-926" fmla="*/ 205740 h 586740"/>
                  <a:gd name="connsiteX15-927" fmla="*/ 114300 w 944880"/>
                  <a:gd name="connsiteY15-928" fmla="*/ 201930 h 586740"/>
                  <a:gd name="connsiteX0-929" fmla="*/ 114300 w 944880"/>
                  <a:gd name="connsiteY0-930" fmla="*/ 201930 h 586740"/>
                  <a:gd name="connsiteX1-931" fmla="*/ 441960 w 944880"/>
                  <a:gd name="connsiteY1-932" fmla="*/ 7620 h 586740"/>
                  <a:gd name="connsiteX2-933" fmla="*/ 811530 w 944880"/>
                  <a:gd name="connsiteY2-934" fmla="*/ 0 h 586740"/>
                  <a:gd name="connsiteX3-935" fmla="*/ 944880 w 944880"/>
                  <a:gd name="connsiteY3-936" fmla="*/ 152400 h 586740"/>
                  <a:gd name="connsiteX4-937" fmla="*/ 521970 w 944880"/>
                  <a:gd name="connsiteY4-938" fmla="*/ 156210 h 586740"/>
                  <a:gd name="connsiteX5-939" fmla="*/ 449580 w 944880"/>
                  <a:gd name="connsiteY5-940" fmla="*/ 316230 h 586740"/>
                  <a:gd name="connsiteX6-941" fmla="*/ 628650 w 944880"/>
                  <a:gd name="connsiteY6-942" fmla="*/ 346710 h 586740"/>
                  <a:gd name="connsiteX7-943" fmla="*/ 838200 w 944880"/>
                  <a:gd name="connsiteY7-944" fmla="*/ 339090 h 586740"/>
                  <a:gd name="connsiteX8-945" fmla="*/ 845820 w 944880"/>
                  <a:gd name="connsiteY8-946" fmla="*/ 487680 h 586740"/>
                  <a:gd name="connsiteX9-947" fmla="*/ 685800 w 944880"/>
                  <a:gd name="connsiteY9-948" fmla="*/ 502920 h 586740"/>
                  <a:gd name="connsiteX10-949" fmla="*/ 502920 w 944880"/>
                  <a:gd name="connsiteY10-950" fmla="*/ 506730 h 586740"/>
                  <a:gd name="connsiteX11-951" fmla="*/ 339090 w 944880"/>
                  <a:gd name="connsiteY11-952" fmla="*/ 582930 h 586740"/>
                  <a:gd name="connsiteX12-953" fmla="*/ 194310 w 944880"/>
                  <a:gd name="connsiteY12-954" fmla="*/ 586740 h 586740"/>
                  <a:gd name="connsiteX13-955" fmla="*/ 7620 w 944880"/>
                  <a:gd name="connsiteY13-956" fmla="*/ 582930 h 586740"/>
                  <a:gd name="connsiteX14-957" fmla="*/ 0 w 944880"/>
                  <a:gd name="connsiteY14-958" fmla="*/ 205740 h 586740"/>
                  <a:gd name="connsiteX15-959" fmla="*/ 114300 w 944880"/>
                  <a:gd name="connsiteY15-960" fmla="*/ 201930 h 586740"/>
                  <a:gd name="connsiteX0-961" fmla="*/ 114300 w 944880"/>
                  <a:gd name="connsiteY0-962" fmla="*/ 201930 h 586740"/>
                  <a:gd name="connsiteX1-963" fmla="*/ 441960 w 944880"/>
                  <a:gd name="connsiteY1-964" fmla="*/ 7620 h 586740"/>
                  <a:gd name="connsiteX2-965" fmla="*/ 811530 w 944880"/>
                  <a:gd name="connsiteY2-966" fmla="*/ 0 h 586740"/>
                  <a:gd name="connsiteX3-967" fmla="*/ 944880 w 944880"/>
                  <a:gd name="connsiteY3-968" fmla="*/ 152400 h 586740"/>
                  <a:gd name="connsiteX4-969" fmla="*/ 521970 w 944880"/>
                  <a:gd name="connsiteY4-970" fmla="*/ 156210 h 586740"/>
                  <a:gd name="connsiteX5-971" fmla="*/ 449580 w 944880"/>
                  <a:gd name="connsiteY5-972" fmla="*/ 316230 h 586740"/>
                  <a:gd name="connsiteX6-973" fmla="*/ 628650 w 944880"/>
                  <a:gd name="connsiteY6-974" fmla="*/ 346710 h 586740"/>
                  <a:gd name="connsiteX7-975" fmla="*/ 838200 w 944880"/>
                  <a:gd name="connsiteY7-976" fmla="*/ 339090 h 586740"/>
                  <a:gd name="connsiteX8-977" fmla="*/ 807720 w 944880"/>
                  <a:gd name="connsiteY8-978" fmla="*/ 491490 h 586740"/>
                  <a:gd name="connsiteX9-979" fmla="*/ 685800 w 944880"/>
                  <a:gd name="connsiteY9-980" fmla="*/ 502920 h 586740"/>
                  <a:gd name="connsiteX10-981" fmla="*/ 502920 w 944880"/>
                  <a:gd name="connsiteY10-982" fmla="*/ 506730 h 586740"/>
                  <a:gd name="connsiteX11-983" fmla="*/ 339090 w 944880"/>
                  <a:gd name="connsiteY11-984" fmla="*/ 582930 h 586740"/>
                  <a:gd name="connsiteX12-985" fmla="*/ 194310 w 944880"/>
                  <a:gd name="connsiteY12-986" fmla="*/ 586740 h 586740"/>
                  <a:gd name="connsiteX13-987" fmla="*/ 7620 w 944880"/>
                  <a:gd name="connsiteY13-988" fmla="*/ 582930 h 586740"/>
                  <a:gd name="connsiteX14-989" fmla="*/ 0 w 944880"/>
                  <a:gd name="connsiteY14-990" fmla="*/ 205740 h 586740"/>
                  <a:gd name="connsiteX15-991" fmla="*/ 114300 w 944880"/>
                  <a:gd name="connsiteY15-992" fmla="*/ 201930 h 586740"/>
                  <a:gd name="connsiteX0-993" fmla="*/ 114300 w 944880"/>
                  <a:gd name="connsiteY0-994" fmla="*/ 201930 h 586740"/>
                  <a:gd name="connsiteX1-995" fmla="*/ 441960 w 944880"/>
                  <a:gd name="connsiteY1-996" fmla="*/ 7620 h 586740"/>
                  <a:gd name="connsiteX2-997" fmla="*/ 811530 w 944880"/>
                  <a:gd name="connsiteY2-998" fmla="*/ 0 h 586740"/>
                  <a:gd name="connsiteX3-999" fmla="*/ 944880 w 944880"/>
                  <a:gd name="connsiteY3-1000" fmla="*/ 152400 h 586740"/>
                  <a:gd name="connsiteX4-1001" fmla="*/ 521970 w 944880"/>
                  <a:gd name="connsiteY4-1002" fmla="*/ 156210 h 586740"/>
                  <a:gd name="connsiteX5-1003" fmla="*/ 449580 w 944880"/>
                  <a:gd name="connsiteY5-1004" fmla="*/ 316230 h 586740"/>
                  <a:gd name="connsiteX6-1005" fmla="*/ 628650 w 944880"/>
                  <a:gd name="connsiteY6-1006" fmla="*/ 346710 h 586740"/>
                  <a:gd name="connsiteX7-1007" fmla="*/ 838200 w 944880"/>
                  <a:gd name="connsiteY7-1008" fmla="*/ 339090 h 586740"/>
                  <a:gd name="connsiteX8-1009" fmla="*/ 807720 w 944880"/>
                  <a:gd name="connsiteY8-1010" fmla="*/ 491490 h 586740"/>
                  <a:gd name="connsiteX9-1011" fmla="*/ 685800 w 944880"/>
                  <a:gd name="connsiteY9-1012" fmla="*/ 502920 h 586740"/>
                  <a:gd name="connsiteX10-1013" fmla="*/ 502920 w 944880"/>
                  <a:gd name="connsiteY10-1014" fmla="*/ 506730 h 586740"/>
                  <a:gd name="connsiteX11-1015" fmla="*/ 339090 w 944880"/>
                  <a:gd name="connsiteY11-1016" fmla="*/ 582930 h 586740"/>
                  <a:gd name="connsiteX12-1017" fmla="*/ 194310 w 944880"/>
                  <a:gd name="connsiteY12-1018" fmla="*/ 586740 h 586740"/>
                  <a:gd name="connsiteX13-1019" fmla="*/ 7620 w 944880"/>
                  <a:gd name="connsiteY13-1020" fmla="*/ 582930 h 586740"/>
                  <a:gd name="connsiteX14-1021" fmla="*/ 0 w 944880"/>
                  <a:gd name="connsiteY14-1022" fmla="*/ 205740 h 586740"/>
                  <a:gd name="connsiteX15-1023" fmla="*/ 114300 w 944880"/>
                  <a:gd name="connsiteY15-1024" fmla="*/ 201930 h 586740"/>
                  <a:gd name="connsiteX0-1025" fmla="*/ 114300 w 944880"/>
                  <a:gd name="connsiteY0-1026" fmla="*/ 201930 h 586740"/>
                  <a:gd name="connsiteX1-1027" fmla="*/ 441960 w 944880"/>
                  <a:gd name="connsiteY1-1028" fmla="*/ 7620 h 586740"/>
                  <a:gd name="connsiteX2-1029" fmla="*/ 811530 w 944880"/>
                  <a:gd name="connsiteY2-1030" fmla="*/ 0 h 586740"/>
                  <a:gd name="connsiteX3-1031" fmla="*/ 944880 w 944880"/>
                  <a:gd name="connsiteY3-1032" fmla="*/ 152400 h 586740"/>
                  <a:gd name="connsiteX4-1033" fmla="*/ 521970 w 944880"/>
                  <a:gd name="connsiteY4-1034" fmla="*/ 156210 h 586740"/>
                  <a:gd name="connsiteX5-1035" fmla="*/ 449580 w 944880"/>
                  <a:gd name="connsiteY5-1036" fmla="*/ 316230 h 586740"/>
                  <a:gd name="connsiteX6-1037" fmla="*/ 628650 w 944880"/>
                  <a:gd name="connsiteY6-1038" fmla="*/ 327660 h 586740"/>
                  <a:gd name="connsiteX7-1039" fmla="*/ 838200 w 944880"/>
                  <a:gd name="connsiteY7-1040" fmla="*/ 339090 h 586740"/>
                  <a:gd name="connsiteX8-1041" fmla="*/ 807720 w 944880"/>
                  <a:gd name="connsiteY8-1042" fmla="*/ 491490 h 586740"/>
                  <a:gd name="connsiteX9-1043" fmla="*/ 685800 w 944880"/>
                  <a:gd name="connsiteY9-1044" fmla="*/ 502920 h 586740"/>
                  <a:gd name="connsiteX10-1045" fmla="*/ 502920 w 944880"/>
                  <a:gd name="connsiteY10-1046" fmla="*/ 506730 h 586740"/>
                  <a:gd name="connsiteX11-1047" fmla="*/ 339090 w 944880"/>
                  <a:gd name="connsiteY11-1048" fmla="*/ 582930 h 586740"/>
                  <a:gd name="connsiteX12-1049" fmla="*/ 194310 w 944880"/>
                  <a:gd name="connsiteY12-1050" fmla="*/ 586740 h 586740"/>
                  <a:gd name="connsiteX13-1051" fmla="*/ 7620 w 944880"/>
                  <a:gd name="connsiteY13-1052" fmla="*/ 582930 h 586740"/>
                  <a:gd name="connsiteX14-1053" fmla="*/ 0 w 944880"/>
                  <a:gd name="connsiteY14-1054" fmla="*/ 205740 h 586740"/>
                  <a:gd name="connsiteX15-1055" fmla="*/ 114300 w 944880"/>
                  <a:gd name="connsiteY15-1056" fmla="*/ 201930 h 586740"/>
                  <a:gd name="connsiteX0-1057" fmla="*/ 114300 w 944880"/>
                  <a:gd name="connsiteY0-1058" fmla="*/ 201930 h 586740"/>
                  <a:gd name="connsiteX1-1059" fmla="*/ 441960 w 944880"/>
                  <a:gd name="connsiteY1-1060" fmla="*/ 7620 h 586740"/>
                  <a:gd name="connsiteX2-1061" fmla="*/ 811530 w 944880"/>
                  <a:gd name="connsiteY2-1062" fmla="*/ 0 h 586740"/>
                  <a:gd name="connsiteX3-1063" fmla="*/ 944880 w 944880"/>
                  <a:gd name="connsiteY3-1064" fmla="*/ 152400 h 586740"/>
                  <a:gd name="connsiteX4-1065" fmla="*/ 521970 w 944880"/>
                  <a:gd name="connsiteY4-1066" fmla="*/ 156210 h 586740"/>
                  <a:gd name="connsiteX5-1067" fmla="*/ 449580 w 944880"/>
                  <a:gd name="connsiteY5-1068" fmla="*/ 316230 h 586740"/>
                  <a:gd name="connsiteX6-1069" fmla="*/ 628650 w 944880"/>
                  <a:gd name="connsiteY6-1070" fmla="*/ 327660 h 586740"/>
                  <a:gd name="connsiteX7-1071" fmla="*/ 838200 w 944880"/>
                  <a:gd name="connsiteY7-1072" fmla="*/ 339090 h 586740"/>
                  <a:gd name="connsiteX8-1073" fmla="*/ 807720 w 944880"/>
                  <a:gd name="connsiteY8-1074" fmla="*/ 491490 h 586740"/>
                  <a:gd name="connsiteX9-1075" fmla="*/ 685800 w 944880"/>
                  <a:gd name="connsiteY9-1076" fmla="*/ 502920 h 586740"/>
                  <a:gd name="connsiteX10-1077" fmla="*/ 502920 w 944880"/>
                  <a:gd name="connsiteY10-1078" fmla="*/ 506730 h 586740"/>
                  <a:gd name="connsiteX11-1079" fmla="*/ 339090 w 944880"/>
                  <a:gd name="connsiteY11-1080" fmla="*/ 582930 h 586740"/>
                  <a:gd name="connsiteX12-1081" fmla="*/ 194310 w 944880"/>
                  <a:gd name="connsiteY12-1082" fmla="*/ 586740 h 586740"/>
                  <a:gd name="connsiteX13-1083" fmla="*/ 7620 w 944880"/>
                  <a:gd name="connsiteY13-1084" fmla="*/ 582930 h 586740"/>
                  <a:gd name="connsiteX14-1085" fmla="*/ 0 w 944880"/>
                  <a:gd name="connsiteY14-1086" fmla="*/ 205740 h 586740"/>
                  <a:gd name="connsiteX15-1087" fmla="*/ 114300 w 944880"/>
                  <a:gd name="connsiteY15-1088" fmla="*/ 201930 h 586740"/>
                  <a:gd name="connsiteX0-1089" fmla="*/ 114300 w 944880"/>
                  <a:gd name="connsiteY0-1090" fmla="*/ 201930 h 586740"/>
                  <a:gd name="connsiteX1-1091" fmla="*/ 441960 w 944880"/>
                  <a:gd name="connsiteY1-1092" fmla="*/ 7620 h 586740"/>
                  <a:gd name="connsiteX2-1093" fmla="*/ 811530 w 944880"/>
                  <a:gd name="connsiteY2-1094" fmla="*/ 0 h 586740"/>
                  <a:gd name="connsiteX3-1095" fmla="*/ 944880 w 944880"/>
                  <a:gd name="connsiteY3-1096" fmla="*/ 152400 h 586740"/>
                  <a:gd name="connsiteX4-1097" fmla="*/ 521970 w 944880"/>
                  <a:gd name="connsiteY4-1098" fmla="*/ 156210 h 586740"/>
                  <a:gd name="connsiteX5-1099" fmla="*/ 449580 w 944880"/>
                  <a:gd name="connsiteY5-1100" fmla="*/ 316230 h 586740"/>
                  <a:gd name="connsiteX6-1101" fmla="*/ 628650 w 944880"/>
                  <a:gd name="connsiteY6-1102" fmla="*/ 327660 h 586740"/>
                  <a:gd name="connsiteX7-1103" fmla="*/ 838200 w 944880"/>
                  <a:gd name="connsiteY7-1104" fmla="*/ 339090 h 586740"/>
                  <a:gd name="connsiteX8-1105" fmla="*/ 807720 w 944880"/>
                  <a:gd name="connsiteY8-1106" fmla="*/ 491490 h 586740"/>
                  <a:gd name="connsiteX9-1107" fmla="*/ 685800 w 944880"/>
                  <a:gd name="connsiteY9-1108" fmla="*/ 502920 h 586740"/>
                  <a:gd name="connsiteX10-1109" fmla="*/ 502920 w 944880"/>
                  <a:gd name="connsiteY10-1110" fmla="*/ 506730 h 586740"/>
                  <a:gd name="connsiteX11-1111" fmla="*/ 339090 w 944880"/>
                  <a:gd name="connsiteY11-1112" fmla="*/ 582930 h 586740"/>
                  <a:gd name="connsiteX12-1113" fmla="*/ 194310 w 944880"/>
                  <a:gd name="connsiteY12-1114" fmla="*/ 586740 h 586740"/>
                  <a:gd name="connsiteX13-1115" fmla="*/ 7620 w 944880"/>
                  <a:gd name="connsiteY13-1116" fmla="*/ 582930 h 586740"/>
                  <a:gd name="connsiteX14-1117" fmla="*/ 0 w 944880"/>
                  <a:gd name="connsiteY14-1118" fmla="*/ 205740 h 586740"/>
                  <a:gd name="connsiteX15-1119" fmla="*/ 114300 w 944880"/>
                  <a:gd name="connsiteY15-1120" fmla="*/ 201930 h 586740"/>
                  <a:gd name="connsiteX0-1121" fmla="*/ 114300 w 944880"/>
                  <a:gd name="connsiteY0-1122" fmla="*/ 194310 h 579120"/>
                  <a:gd name="connsiteX1-1123" fmla="*/ 441960 w 944880"/>
                  <a:gd name="connsiteY1-1124" fmla="*/ 0 h 579120"/>
                  <a:gd name="connsiteX2-1125" fmla="*/ 803910 w 944880"/>
                  <a:gd name="connsiteY2-1126" fmla="*/ 19050 h 579120"/>
                  <a:gd name="connsiteX3-1127" fmla="*/ 944880 w 944880"/>
                  <a:gd name="connsiteY3-1128" fmla="*/ 144780 h 579120"/>
                  <a:gd name="connsiteX4-1129" fmla="*/ 521970 w 944880"/>
                  <a:gd name="connsiteY4-1130" fmla="*/ 148590 h 579120"/>
                  <a:gd name="connsiteX5-1131" fmla="*/ 449580 w 944880"/>
                  <a:gd name="connsiteY5-1132" fmla="*/ 308610 h 579120"/>
                  <a:gd name="connsiteX6-1133" fmla="*/ 628650 w 944880"/>
                  <a:gd name="connsiteY6-1134" fmla="*/ 320040 h 579120"/>
                  <a:gd name="connsiteX7-1135" fmla="*/ 838200 w 944880"/>
                  <a:gd name="connsiteY7-1136" fmla="*/ 331470 h 579120"/>
                  <a:gd name="connsiteX8-1137" fmla="*/ 807720 w 944880"/>
                  <a:gd name="connsiteY8-1138" fmla="*/ 483870 h 579120"/>
                  <a:gd name="connsiteX9-1139" fmla="*/ 685800 w 944880"/>
                  <a:gd name="connsiteY9-1140" fmla="*/ 495300 h 579120"/>
                  <a:gd name="connsiteX10-1141" fmla="*/ 502920 w 944880"/>
                  <a:gd name="connsiteY10-1142" fmla="*/ 499110 h 579120"/>
                  <a:gd name="connsiteX11-1143" fmla="*/ 339090 w 944880"/>
                  <a:gd name="connsiteY11-1144" fmla="*/ 575310 h 579120"/>
                  <a:gd name="connsiteX12-1145" fmla="*/ 194310 w 944880"/>
                  <a:gd name="connsiteY12-1146" fmla="*/ 579120 h 579120"/>
                  <a:gd name="connsiteX13-1147" fmla="*/ 7620 w 944880"/>
                  <a:gd name="connsiteY13-1148" fmla="*/ 575310 h 579120"/>
                  <a:gd name="connsiteX14-1149" fmla="*/ 0 w 944880"/>
                  <a:gd name="connsiteY14-1150" fmla="*/ 198120 h 579120"/>
                  <a:gd name="connsiteX15-1151" fmla="*/ 114300 w 944880"/>
                  <a:gd name="connsiteY15-1152" fmla="*/ 194310 h 579120"/>
                  <a:gd name="connsiteX0-1153" fmla="*/ 114300 w 944880"/>
                  <a:gd name="connsiteY0-1154" fmla="*/ 194310 h 579120"/>
                  <a:gd name="connsiteX1-1155" fmla="*/ 441960 w 944880"/>
                  <a:gd name="connsiteY1-1156" fmla="*/ 0 h 579120"/>
                  <a:gd name="connsiteX2-1157" fmla="*/ 803910 w 944880"/>
                  <a:gd name="connsiteY2-1158" fmla="*/ 19050 h 579120"/>
                  <a:gd name="connsiteX3-1159" fmla="*/ 876300 w 944880"/>
                  <a:gd name="connsiteY3-1160" fmla="*/ 60960 h 579120"/>
                  <a:gd name="connsiteX4-1161" fmla="*/ 944880 w 944880"/>
                  <a:gd name="connsiteY4-1162" fmla="*/ 144780 h 579120"/>
                  <a:gd name="connsiteX5-1163" fmla="*/ 521970 w 944880"/>
                  <a:gd name="connsiteY5-1164" fmla="*/ 148590 h 579120"/>
                  <a:gd name="connsiteX6-1165" fmla="*/ 449580 w 944880"/>
                  <a:gd name="connsiteY6-1166" fmla="*/ 308610 h 579120"/>
                  <a:gd name="connsiteX7-1167" fmla="*/ 628650 w 944880"/>
                  <a:gd name="connsiteY7-1168" fmla="*/ 320040 h 579120"/>
                  <a:gd name="connsiteX8-1169" fmla="*/ 838200 w 944880"/>
                  <a:gd name="connsiteY8-1170" fmla="*/ 331470 h 579120"/>
                  <a:gd name="connsiteX9-1171" fmla="*/ 807720 w 944880"/>
                  <a:gd name="connsiteY9-1172" fmla="*/ 483870 h 579120"/>
                  <a:gd name="connsiteX10-1173" fmla="*/ 685800 w 944880"/>
                  <a:gd name="connsiteY10-1174" fmla="*/ 495300 h 579120"/>
                  <a:gd name="connsiteX11-1175" fmla="*/ 502920 w 944880"/>
                  <a:gd name="connsiteY11-1176" fmla="*/ 499110 h 579120"/>
                  <a:gd name="connsiteX12-1177" fmla="*/ 339090 w 944880"/>
                  <a:gd name="connsiteY12-1178" fmla="*/ 575310 h 579120"/>
                  <a:gd name="connsiteX13-1179" fmla="*/ 194310 w 944880"/>
                  <a:gd name="connsiteY13-1180" fmla="*/ 579120 h 579120"/>
                  <a:gd name="connsiteX14-1181" fmla="*/ 7620 w 944880"/>
                  <a:gd name="connsiteY14-1182" fmla="*/ 575310 h 579120"/>
                  <a:gd name="connsiteX15-1183" fmla="*/ 0 w 944880"/>
                  <a:gd name="connsiteY15-1184" fmla="*/ 198120 h 579120"/>
                  <a:gd name="connsiteX16" fmla="*/ 114300 w 944880"/>
                  <a:gd name="connsiteY16" fmla="*/ 194310 h 579120"/>
                  <a:gd name="connsiteX0-1185" fmla="*/ 114300 w 944880"/>
                  <a:gd name="connsiteY0-1186" fmla="*/ 194310 h 579120"/>
                  <a:gd name="connsiteX1-1187" fmla="*/ 441960 w 944880"/>
                  <a:gd name="connsiteY1-1188" fmla="*/ 0 h 579120"/>
                  <a:gd name="connsiteX2-1189" fmla="*/ 803910 w 944880"/>
                  <a:gd name="connsiteY2-1190" fmla="*/ 19050 h 579120"/>
                  <a:gd name="connsiteX3-1191" fmla="*/ 876300 w 944880"/>
                  <a:gd name="connsiteY3-1192" fmla="*/ 60960 h 579120"/>
                  <a:gd name="connsiteX4-1193" fmla="*/ 944880 w 944880"/>
                  <a:gd name="connsiteY4-1194" fmla="*/ 144780 h 579120"/>
                  <a:gd name="connsiteX5-1195" fmla="*/ 521970 w 944880"/>
                  <a:gd name="connsiteY5-1196" fmla="*/ 148590 h 579120"/>
                  <a:gd name="connsiteX6-1197" fmla="*/ 449580 w 944880"/>
                  <a:gd name="connsiteY6-1198" fmla="*/ 308610 h 579120"/>
                  <a:gd name="connsiteX7-1199" fmla="*/ 628650 w 944880"/>
                  <a:gd name="connsiteY7-1200" fmla="*/ 320040 h 579120"/>
                  <a:gd name="connsiteX8-1201" fmla="*/ 838200 w 944880"/>
                  <a:gd name="connsiteY8-1202" fmla="*/ 331470 h 579120"/>
                  <a:gd name="connsiteX9-1203" fmla="*/ 807720 w 944880"/>
                  <a:gd name="connsiteY9-1204" fmla="*/ 483870 h 579120"/>
                  <a:gd name="connsiteX10-1205" fmla="*/ 685800 w 944880"/>
                  <a:gd name="connsiteY10-1206" fmla="*/ 495300 h 579120"/>
                  <a:gd name="connsiteX11-1207" fmla="*/ 502920 w 944880"/>
                  <a:gd name="connsiteY11-1208" fmla="*/ 499110 h 579120"/>
                  <a:gd name="connsiteX12-1209" fmla="*/ 339090 w 944880"/>
                  <a:gd name="connsiteY12-1210" fmla="*/ 575310 h 579120"/>
                  <a:gd name="connsiteX13-1211" fmla="*/ 194310 w 944880"/>
                  <a:gd name="connsiteY13-1212" fmla="*/ 579120 h 579120"/>
                  <a:gd name="connsiteX14-1213" fmla="*/ 7620 w 944880"/>
                  <a:gd name="connsiteY14-1214" fmla="*/ 575310 h 579120"/>
                  <a:gd name="connsiteX15-1215" fmla="*/ 0 w 944880"/>
                  <a:gd name="connsiteY15-1216" fmla="*/ 198120 h 579120"/>
                  <a:gd name="connsiteX16-1217" fmla="*/ 114300 w 944880"/>
                  <a:gd name="connsiteY16-1218" fmla="*/ 194310 h 579120"/>
                  <a:gd name="connsiteX0-1219" fmla="*/ 114300 w 944880"/>
                  <a:gd name="connsiteY0-1220" fmla="*/ 203244 h 588054"/>
                  <a:gd name="connsiteX1-1221" fmla="*/ 441960 w 944880"/>
                  <a:gd name="connsiteY1-1222" fmla="*/ 8934 h 588054"/>
                  <a:gd name="connsiteX2-1223" fmla="*/ 803910 w 944880"/>
                  <a:gd name="connsiteY2-1224" fmla="*/ 27984 h 588054"/>
                  <a:gd name="connsiteX3-1225" fmla="*/ 876300 w 944880"/>
                  <a:gd name="connsiteY3-1226" fmla="*/ 69894 h 588054"/>
                  <a:gd name="connsiteX4-1227" fmla="*/ 944880 w 944880"/>
                  <a:gd name="connsiteY4-1228" fmla="*/ 153714 h 588054"/>
                  <a:gd name="connsiteX5-1229" fmla="*/ 521970 w 944880"/>
                  <a:gd name="connsiteY5-1230" fmla="*/ 157524 h 588054"/>
                  <a:gd name="connsiteX6-1231" fmla="*/ 449580 w 944880"/>
                  <a:gd name="connsiteY6-1232" fmla="*/ 317544 h 588054"/>
                  <a:gd name="connsiteX7-1233" fmla="*/ 628650 w 944880"/>
                  <a:gd name="connsiteY7-1234" fmla="*/ 328974 h 588054"/>
                  <a:gd name="connsiteX8-1235" fmla="*/ 838200 w 944880"/>
                  <a:gd name="connsiteY8-1236" fmla="*/ 340404 h 588054"/>
                  <a:gd name="connsiteX9-1237" fmla="*/ 807720 w 944880"/>
                  <a:gd name="connsiteY9-1238" fmla="*/ 492804 h 588054"/>
                  <a:gd name="connsiteX10-1239" fmla="*/ 685800 w 944880"/>
                  <a:gd name="connsiteY10-1240" fmla="*/ 504234 h 588054"/>
                  <a:gd name="connsiteX11-1241" fmla="*/ 502920 w 944880"/>
                  <a:gd name="connsiteY11-1242" fmla="*/ 508044 h 588054"/>
                  <a:gd name="connsiteX12-1243" fmla="*/ 339090 w 944880"/>
                  <a:gd name="connsiteY12-1244" fmla="*/ 584244 h 588054"/>
                  <a:gd name="connsiteX13-1245" fmla="*/ 194310 w 944880"/>
                  <a:gd name="connsiteY13-1246" fmla="*/ 588054 h 588054"/>
                  <a:gd name="connsiteX14-1247" fmla="*/ 7620 w 944880"/>
                  <a:gd name="connsiteY14-1248" fmla="*/ 584244 h 588054"/>
                  <a:gd name="connsiteX15-1249" fmla="*/ 0 w 944880"/>
                  <a:gd name="connsiteY15-1250" fmla="*/ 207054 h 588054"/>
                  <a:gd name="connsiteX16-1251" fmla="*/ 114300 w 944880"/>
                  <a:gd name="connsiteY16-1252" fmla="*/ 203244 h 588054"/>
                  <a:gd name="connsiteX0-1253" fmla="*/ 114300 w 944880"/>
                  <a:gd name="connsiteY0-1254" fmla="*/ 203244 h 588054"/>
                  <a:gd name="connsiteX1-1255" fmla="*/ 441960 w 944880"/>
                  <a:gd name="connsiteY1-1256" fmla="*/ 8934 h 588054"/>
                  <a:gd name="connsiteX2-1257" fmla="*/ 803910 w 944880"/>
                  <a:gd name="connsiteY2-1258" fmla="*/ 27984 h 588054"/>
                  <a:gd name="connsiteX3-1259" fmla="*/ 876300 w 944880"/>
                  <a:gd name="connsiteY3-1260" fmla="*/ 69894 h 588054"/>
                  <a:gd name="connsiteX4-1261" fmla="*/ 944880 w 944880"/>
                  <a:gd name="connsiteY4-1262" fmla="*/ 153714 h 588054"/>
                  <a:gd name="connsiteX5-1263" fmla="*/ 521970 w 944880"/>
                  <a:gd name="connsiteY5-1264" fmla="*/ 157524 h 588054"/>
                  <a:gd name="connsiteX6-1265" fmla="*/ 449580 w 944880"/>
                  <a:gd name="connsiteY6-1266" fmla="*/ 317544 h 588054"/>
                  <a:gd name="connsiteX7-1267" fmla="*/ 628650 w 944880"/>
                  <a:gd name="connsiteY7-1268" fmla="*/ 328974 h 588054"/>
                  <a:gd name="connsiteX8-1269" fmla="*/ 838200 w 944880"/>
                  <a:gd name="connsiteY8-1270" fmla="*/ 340404 h 588054"/>
                  <a:gd name="connsiteX9-1271" fmla="*/ 807720 w 944880"/>
                  <a:gd name="connsiteY9-1272" fmla="*/ 492804 h 588054"/>
                  <a:gd name="connsiteX10-1273" fmla="*/ 685800 w 944880"/>
                  <a:gd name="connsiteY10-1274" fmla="*/ 504234 h 588054"/>
                  <a:gd name="connsiteX11-1275" fmla="*/ 502920 w 944880"/>
                  <a:gd name="connsiteY11-1276" fmla="*/ 508044 h 588054"/>
                  <a:gd name="connsiteX12-1277" fmla="*/ 339090 w 944880"/>
                  <a:gd name="connsiteY12-1278" fmla="*/ 584244 h 588054"/>
                  <a:gd name="connsiteX13-1279" fmla="*/ 194310 w 944880"/>
                  <a:gd name="connsiteY13-1280" fmla="*/ 588054 h 588054"/>
                  <a:gd name="connsiteX14-1281" fmla="*/ 7620 w 944880"/>
                  <a:gd name="connsiteY14-1282" fmla="*/ 584244 h 588054"/>
                  <a:gd name="connsiteX15-1283" fmla="*/ 0 w 944880"/>
                  <a:gd name="connsiteY15-1284" fmla="*/ 207054 h 588054"/>
                  <a:gd name="connsiteX16-1285" fmla="*/ 114300 w 944880"/>
                  <a:gd name="connsiteY16-1286" fmla="*/ 203244 h 588054"/>
                  <a:gd name="connsiteX0-1287" fmla="*/ 160020 w 944880"/>
                  <a:gd name="connsiteY0-1288" fmla="*/ 203244 h 588054"/>
                  <a:gd name="connsiteX1-1289" fmla="*/ 441960 w 944880"/>
                  <a:gd name="connsiteY1-1290" fmla="*/ 8934 h 588054"/>
                  <a:gd name="connsiteX2-1291" fmla="*/ 803910 w 944880"/>
                  <a:gd name="connsiteY2-1292" fmla="*/ 27984 h 588054"/>
                  <a:gd name="connsiteX3-1293" fmla="*/ 876300 w 944880"/>
                  <a:gd name="connsiteY3-1294" fmla="*/ 69894 h 588054"/>
                  <a:gd name="connsiteX4-1295" fmla="*/ 944880 w 944880"/>
                  <a:gd name="connsiteY4-1296" fmla="*/ 153714 h 588054"/>
                  <a:gd name="connsiteX5-1297" fmla="*/ 521970 w 944880"/>
                  <a:gd name="connsiteY5-1298" fmla="*/ 157524 h 588054"/>
                  <a:gd name="connsiteX6-1299" fmla="*/ 449580 w 944880"/>
                  <a:gd name="connsiteY6-1300" fmla="*/ 317544 h 588054"/>
                  <a:gd name="connsiteX7-1301" fmla="*/ 628650 w 944880"/>
                  <a:gd name="connsiteY7-1302" fmla="*/ 328974 h 588054"/>
                  <a:gd name="connsiteX8-1303" fmla="*/ 838200 w 944880"/>
                  <a:gd name="connsiteY8-1304" fmla="*/ 340404 h 588054"/>
                  <a:gd name="connsiteX9-1305" fmla="*/ 807720 w 944880"/>
                  <a:gd name="connsiteY9-1306" fmla="*/ 492804 h 588054"/>
                  <a:gd name="connsiteX10-1307" fmla="*/ 685800 w 944880"/>
                  <a:gd name="connsiteY10-1308" fmla="*/ 504234 h 588054"/>
                  <a:gd name="connsiteX11-1309" fmla="*/ 502920 w 944880"/>
                  <a:gd name="connsiteY11-1310" fmla="*/ 508044 h 588054"/>
                  <a:gd name="connsiteX12-1311" fmla="*/ 339090 w 944880"/>
                  <a:gd name="connsiteY12-1312" fmla="*/ 584244 h 588054"/>
                  <a:gd name="connsiteX13-1313" fmla="*/ 194310 w 944880"/>
                  <a:gd name="connsiteY13-1314" fmla="*/ 588054 h 588054"/>
                  <a:gd name="connsiteX14-1315" fmla="*/ 7620 w 944880"/>
                  <a:gd name="connsiteY14-1316" fmla="*/ 584244 h 588054"/>
                  <a:gd name="connsiteX15-1317" fmla="*/ 0 w 944880"/>
                  <a:gd name="connsiteY15-1318" fmla="*/ 207054 h 588054"/>
                  <a:gd name="connsiteX16-1319" fmla="*/ 160020 w 944880"/>
                  <a:gd name="connsiteY16-1320" fmla="*/ 203244 h 588054"/>
                  <a:gd name="connsiteX0-1321" fmla="*/ 167640 w 944880"/>
                  <a:gd name="connsiteY0-1322" fmla="*/ 165144 h 588054"/>
                  <a:gd name="connsiteX1-1323" fmla="*/ 441960 w 944880"/>
                  <a:gd name="connsiteY1-1324" fmla="*/ 8934 h 588054"/>
                  <a:gd name="connsiteX2-1325" fmla="*/ 803910 w 944880"/>
                  <a:gd name="connsiteY2-1326" fmla="*/ 27984 h 588054"/>
                  <a:gd name="connsiteX3-1327" fmla="*/ 876300 w 944880"/>
                  <a:gd name="connsiteY3-1328" fmla="*/ 69894 h 588054"/>
                  <a:gd name="connsiteX4-1329" fmla="*/ 944880 w 944880"/>
                  <a:gd name="connsiteY4-1330" fmla="*/ 153714 h 588054"/>
                  <a:gd name="connsiteX5-1331" fmla="*/ 521970 w 944880"/>
                  <a:gd name="connsiteY5-1332" fmla="*/ 157524 h 588054"/>
                  <a:gd name="connsiteX6-1333" fmla="*/ 449580 w 944880"/>
                  <a:gd name="connsiteY6-1334" fmla="*/ 317544 h 588054"/>
                  <a:gd name="connsiteX7-1335" fmla="*/ 628650 w 944880"/>
                  <a:gd name="connsiteY7-1336" fmla="*/ 328974 h 588054"/>
                  <a:gd name="connsiteX8-1337" fmla="*/ 838200 w 944880"/>
                  <a:gd name="connsiteY8-1338" fmla="*/ 340404 h 588054"/>
                  <a:gd name="connsiteX9-1339" fmla="*/ 807720 w 944880"/>
                  <a:gd name="connsiteY9-1340" fmla="*/ 492804 h 588054"/>
                  <a:gd name="connsiteX10-1341" fmla="*/ 685800 w 944880"/>
                  <a:gd name="connsiteY10-1342" fmla="*/ 504234 h 588054"/>
                  <a:gd name="connsiteX11-1343" fmla="*/ 502920 w 944880"/>
                  <a:gd name="connsiteY11-1344" fmla="*/ 508044 h 588054"/>
                  <a:gd name="connsiteX12-1345" fmla="*/ 339090 w 944880"/>
                  <a:gd name="connsiteY12-1346" fmla="*/ 584244 h 588054"/>
                  <a:gd name="connsiteX13-1347" fmla="*/ 194310 w 944880"/>
                  <a:gd name="connsiteY13-1348" fmla="*/ 588054 h 588054"/>
                  <a:gd name="connsiteX14-1349" fmla="*/ 7620 w 944880"/>
                  <a:gd name="connsiteY14-1350" fmla="*/ 584244 h 588054"/>
                  <a:gd name="connsiteX15-1351" fmla="*/ 0 w 944880"/>
                  <a:gd name="connsiteY15-1352" fmla="*/ 207054 h 588054"/>
                  <a:gd name="connsiteX16-1353" fmla="*/ 167640 w 944880"/>
                  <a:gd name="connsiteY16-1354" fmla="*/ 165144 h 588054"/>
                  <a:gd name="connsiteX0-1355" fmla="*/ 167640 w 944880"/>
                  <a:gd name="connsiteY0-1356" fmla="*/ 165144 h 588054"/>
                  <a:gd name="connsiteX1-1357" fmla="*/ 441960 w 944880"/>
                  <a:gd name="connsiteY1-1358" fmla="*/ 8934 h 588054"/>
                  <a:gd name="connsiteX2-1359" fmla="*/ 803910 w 944880"/>
                  <a:gd name="connsiteY2-1360" fmla="*/ 27984 h 588054"/>
                  <a:gd name="connsiteX3-1361" fmla="*/ 876300 w 944880"/>
                  <a:gd name="connsiteY3-1362" fmla="*/ 69894 h 588054"/>
                  <a:gd name="connsiteX4-1363" fmla="*/ 944880 w 944880"/>
                  <a:gd name="connsiteY4-1364" fmla="*/ 153714 h 588054"/>
                  <a:gd name="connsiteX5-1365" fmla="*/ 521970 w 944880"/>
                  <a:gd name="connsiteY5-1366" fmla="*/ 157524 h 588054"/>
                  <a:gd name="connsiteX6-1367" fmla="*/ 449580 w 944880"/>
                  <a:gd name="connsiteY6-1368" fmla="*/ 317544 h 588054"/>
                  <a:gd name="connsiteX7-1369" fmla="*/ 628650 w 944880"/>
                  <a:gd name="connsiteY7-1370" fmla="*/ 328974 h 588054"/>
                  <a:gd name="connsiteX8-1371" fmla="*/ 838200 w 944880"/>
                  <a:gd name="connsiteY8-1372" fmla="*/ 340404 h 588054"/>
                  <a:gd name="connsiteX9-1373" fmla="*/ 807720 w 944880"/>
                  <a:gd name="connsiteY9-1374" fmla="*/ 492804 h 588054"/>
                  <a:gd name="connsiteX10-1375" fmla="*/ 685800 w 944880"/>
                  <a:gd name="connsiteY10-1376" fmla="*/ 504234 h 588054"/>
                  <a:gd name="connsiteX11-1377" fmla="*/ 502920 w 944880"/>
                  <a:gd name="connsiteY11-1378" fmla="*/ 508044 h 588054"/>
                  <a:gd name="connsiteX12-1379" fmla="*/ 339090 w 944880"/>
                  <a:gd name="connsiteY12-1380" fmla="*/ 584244 h 588054"/>
                  <a:gd name="connsiteX13-1381" fmla="*/ 194310 w 944880"/>
                  <a:gd name="connsiteY13-1382" fmla="*/ 588054 h 588054"/>
                  <a:gd name="connsiteX14-1383" fmla="*/ 7620 w 944880"/>
                  <a:gd name="connsiteY14-1384" fmla="*/ 584244 h 588054"/>
                  <a:gd name="connsiteX15-1385" fmla="*/ 0 w 944880"/>
                  <a:gd name="connsiteY15-1386" fmla="*/ 207054 h 588054"/>
                  <a:gd name="connsiteX16-1387" fmla="*/ 167640 w 944880"/>
                  <a:gd name="connsiteY16-1388" fmla="*/ 165144 h 588054"/>
                  <a:gd name="connsiteX0-1389" fmla="*/ 167640 w 944880"/>
                  <a:gd name="connsiteY0-1390" fmla="*/ 165144 h 584244"/>
                  <a:gd name="connsiteX1-1391" fmla="*/ 441960 w 944880"/>
                  <a:gd name="connsiteY1-1392" fmla="*/ 8934 h 584244"/>
                  <a:gd name="connsiteX2-1393" fmla="*/ 803910 w 944880"/>
                  <a:gd name="connsiteY2-1394" fmla="*/ 27984 h 584244"/>
                  <a:gd name="connsiteX3-1395" fmla="*/ 876300 w 944880"/>
                  <a:gd name="connsiteY3-1396" fmla="*/ 69894 h 584244"/>
                  <a:gd name="connsiteX4-1397" fmla="*/ 944880 w 944880"/>
                  <a:gd name="connsiteY4-1398" fmla="*/ 153714 h 584244"/>
                  <a:gd name="connsiteX5-1399" fmla="*/ 521970 w 944880"/>
                  <a:gd name="connsiteY5-1400" fmla="*/ 157524 h 584244"/>
                  <a:gd name="connsiteX6-1401" fmla="*/ 449580 w 944880"/>
                  <a:gd name="connsiteY6-1402" fmla="*/ 317544 h 584244"/>
                  <a:gd name="connsiteX7-1403" fmla="*/ 628650 w 944880"/>
                  <a:gd name="connsiteY7-1404" fmla="*/ 328974 h 584244"/>
                  <a:gd name="connsiteX8-1405" fmla="*/ 838200 w 944880"/>
                  <a:gd name="connsiteY8-1406" fmla="*/ 340404 h 584244"/>
                  <a:gd name="connsiteX9-1407" fmla="*/ 807720 w 944880"/>
                  <a:gd name="connsiteY9-1408" fmla="*/ 492804 h 584244"/>
                  <a:gd name="connsiteX10-1409" fmla="*/ 685800 w 944880"/>
                  <a:gd name="connsiteY10-1410" fmla="*/ 504234 h 584244"/>
                  <a:gd name="connsiteX11-1411" fmla="*/ 502920 w 944880"/>
                  <a:gd name="connsiteY11-1412" fmla="*/ 508044 h 584244"/>
                  <a:gd name="connsiteX12-1413" fmla="*/ 339090 w 944880"/>
                  <a:gd name="connsiteY12-1414" fmla="*/ 584244 h 584244"/>
                  <a:gd name="connsiteX13-1415" fmla="*/ 7620 w 944880"/>
                  <a:gd name="connsiteY13-1416" fmla="*/ 584244 h 584244"/>
                  <a:gd name="connsiteX14-1417" fmla="*/ 0 w 944880"/>
                  <a:gd name="connsiteY14-1418" fmla="*/ 207054 h 584244"/>
                  <a:gd name="connsiteX15-1419" fmla="*/ 167640 w 944880"/>
                  <a:gd name="connsiteY15-1420" fmla="*/ 165144 h 584244"/>
                  <a:gd name="connsiteX0-1421" fmla="*/ 167640 w 944880"/>
                  <a:gd name="connsiteY0-1422" fmla="*/ 165144 h 594404"/>
                  <a:gd name="connsiteX1-1423" fmla="*/ 441960 w 944880"/>
                  <a:gd name="connsiteY1-1424" fmla="*/ 8934 h 594404"/>
                  <a:gd name="connsiteX2-1425" fmla="*/ 803910 w 944880"/>
                  <a:gd name="connsiteY2-1426" fmla="*/ 27984 h 594404"/>
                  <a:gd name="connsiteX3-1427" fmla="*/ 876300 w 944880"/>
                  <a:gd name="connsiteY3-1428" fmla="*/ 69894 h 594404"/>
                  <a:gd name="connsiteX4-1429" fmla="*/ 944880 w 944880"/>
                  <a:gd name="connsiteY4-1430" fmla="*/ 153714 h 594404"/>
                  <a:gd name="connsiteX5-1431" fmla="*/ 521970 w 944880"/>
                  <a:gd name="connsiteY5-1432" fmla="*/ 157524 h 594404"/>
                  <a:gd name="connsiteX6-1433" fmla="*/ 449580 w 944880"/>
                  <a:gd name="connsiteY6-1434" fmla="*/ 317544 h 594404"/>
                  <a:gd name="connsiteX7-1435" fmla="*/ 628650 w 944880"/>
                  <a:gd name="connsiteY7-1436" fmla="*/ 328974 h 594404"/>
                  <a:gd name="connsiteX8-1437" fmla="*/ 838200 w 944880"/>
                  <a:gd name="connsiteY8-1438" fmla="*/ 340404 h 594404"/>
                  <a:gd name="connsiteX9-1439" fmla="*/ 807720 w 944880"/>
                  <a:gd name="connsiteY9-1440" fmla="*/ 492804 h 594404"/>
                  <a:gd name="connsiteX10-1441" fmla="*/ 685800 w 944880"/>
                  <a:gd name="connsiteY10-1442" fmla="*/ 504234 h 594404"/>
                  <a:gd name="connsiteX11-1443" fmla="*/ 502920 w 944880"/>
                  <a:gd name="connsiteY11-1444" fmla="*/ 508044 h 594404"/>
                  <a:gd name="connsiteX12-1445" fmla="*/ 339090 w 944880"/>
                  <a:gd name="connsiteY12-1446" fmla="*/ 584244 h 594404"/>
                  <a:gd name="connsiteX13-1447" fmla="*/ 7620 w 944880"/>
                  <a:gd name="connsiteY13-1448" fmla="*/ 584244 h 594404"/>
                  <a:gd name="connsiteX14-1449" fmla="*/ 0 w 944880"/>
                  <a:gd name="connsiteY14-1450" fmla="*/ 207054 h 594404"/>
                  <a:gd name="connsiteX15-1451" fmla="*/ 167640 w 944880"/>
                  <a:gd name="connsiteY15-1452" fmla="*/ 165144 h 594404"/>
                  <a:gd name="connsiteX0-1453" fmla="*/ 167640 w 944880"/>
                  <a:gd name="connsiteY0-1454" fmla="*/ 165144 h 594404"/>
                  <a:gd name="connsiteX1-1455" fmla="*/ 441960 w 944880"/>
                  <a:gd name="connsiteY1-1456" fmla="*/ 8934 h 594404"/>
                  <a:gd name="connsiteX2-1457" fmla="*/ 803910 w 944880"/>
                  <a:gd name="connsiteY2-1458" fmla="*/ 27984 h 594404"/>
                  <a:gd name="connsiteX3-1459" fmla="*/ 876300 w 944880"/>
                  <a:gd name="connsiteY3-1460" fmla="*/ 69894 h 594404"/>
                  <a:gd name="connsiteX4-1461" fmla="*/ 944880 w 944880"/>
                  <a:gd name="connsiteY4-1462" fmla="*/ 153714 h 594404"/>
                  <a:gd name="connsiteX5-1463" fmla="*/ 521970 w 944880"/>
                  <a:gd name="connsiteY5-1464" fmla="*/ 157524 h 594404"/>
                  <a:gd name="connsiteX6-1465" fmla="*/ 449580 w 944880"/>
                  <a:gd name="connsiteY6-1466" fmla="*/ 317544 h 594404"/>
                  <a:gd name="connsiteX7-1467" fmla="*/ 628650 w 944880"/>
                  <a:gd name="connsiteY7-1468" fmla="*/ 328974 h 594404"/>
                  <a:gd name="connsiteX8-1469" fmla="*/ 838200 w 944880"/>
                  <a:gd name="connsiteY8-1470" fmla="*/ 340404 h 594404"/>
                  <a:gd name="connsiteX9-1471" fmla="*/ 807720 w 944880"/>
                  <a:gd name="connsiteY9-1472" fmla="*/ 492804 h 594404"/>
                  <a:gd name="connsiteX10-1473" fmla="*/ 685800 w 944880"/>
                  <a:gd name="connsiteY10-1474" fmla="*/ 504234 h 594404"/>
                  <a:gd name="connsiteX11-1475" fmla="*/ 502920 w 944880"/>
                  <a:gd name="connsiteY11-1476" fmla="*/ 508044 h 594404"/>
                  <a:gd name="connsiteX12-1477" fmla="*/ 339090 w 944880"/>
                  <a:gd name="connsiteY12-1478" fmla="*/ 584244 h 594404"/>
                  <a:gd name="connsiteX13-1479" fmla="*/ 7620 w 944880"/>
                  <a:gd name="connsiteY13-1480" fmla="*/ 584244 h 594404"/>
                  <a:gd name="connsiteX14-1481" fmla="*/ 0 w 944880"/>
                  <a:gd name="connsiteY14-1482" fmla="*/ 207054 h 594404"/>
                  <a:gd name="connsiteX15-1483" fmla="*/ 167640 w 944880"/>
                  <a:gd name="connsiteY15-1484" fmla="*/ 165144 h 594404"/>
                  <a:gd name="connsiteX0-1485" fmla="*/ 167640 w 944880"/>
                  <a:gd name="connsiteY0-1486" fmla="*/ 165144 h 584244"/>
                  <a:gd name="connsiteX1-1487" fmla="*/ 441960 w 944880"/>
                  <a:gd name="connsiteY1-1488" fmla="*/ 8934 h 584244"/>
                  <a:gd name="connsiteX2-1489" fmla="*/ 803910 w 944880"/>
                  <a:gd name="connsiteY2-1490" fmla="*/ 27984 h 584244"/>
                  <a:gd name="connsiteX3-1491" fmla="*/ 876300 w 944880"/>
                  <a:gd name="connsiteY3-1492" fmla="*/ 69894 h 584244"/>
                  <a:gd name="connsiteX4-1493" fmla="*/ 944880 w 944880"/>
                  <a:gd name="connsiteY4-1494" fmla="*/ 153714 h 584244"/>
                  <a:gd name="connsiteX5-1495" fmla="*/ 521970 w 944880"/>
                  <a:gd name="connsiteY5-1496" fmla="*/ 157524 h 584244"/>
                  <a:gd name="connsiteX6-1497" fmla="*/ 449580 w 944880"/>
                  <a:gd name="connsiteY6-1498" fmla="*/ 317544 h 584244"/>
                  <a:gd name="connsiteX7-1499" fmla="*/ 628650 w 944880"/>
                  <a:gd name="connsiteY7-1500" fmla="*/ 328974 h 584244"/>
                  <a:gd name="connsiteX8-1501" fmla="*/ 838200 w 944880"/>
                  <a:gd name="connsiteY8-1502" fmla="*/ 340404 h 584244"/>
                  <a:gd name="connsiteX9-1503" fmla="*/ 807720 w 944880"/>
                  <a:gd name="connsiteY9-1504" fmla="*/ 492804 h 584244"/>
                  <a:gd name="connsiteX10-1505" fmla="*/ 685800 w 944880"/>
                  <a:gd name="connsiteY10-1506" fmla="*/ 504234 h 584244"/>
                  <a:gd name="connsiteX11-1507" fmla="*/ 502920 w 944880"/>
                  <a:gd name="connsiteY11-1508" fmla="*/ 508044 h 584244"/>
                  <a:gd name="connsiteX12-1509" fmla="*/ 331470 w 944880"/>
                  <a:gd name="connsiteY12-1510" fmla="*/ 561384 h 584244"/>
                  <a:gd name="connsiteX13-1511" fmla="*/ 7620 w 944880"/>
                  <a:gd name="connsiteY13-1512" fmla="*/ 584244 h 584244"/>
                  <a:gd name="connsiteX14-1513" fmla="*/ 0 w 944880"/>
                  <a:gd name="connsiteY14-1514" fmla="*/ 207054 h 584244"/>
                  <a:gd name="connsiteX15-1515" fmla="*/ 167640 w 944880"/>
                  <a:gd name="connsiteY15-1516" fmla="*/ 165144 h 584244"/>
                  <a:gd name="connsiteX0-1517" fmla="*/ 167640 w 944880"/>
                  <a:gd name="connsiteY0-1518" fmla="*/ 165144 h 568207"/>
                  <a:gd name="connsiteX1-1519" fmla="*/ 441960 w 944880"/>
                  <a:gd name="connsiteY1-1520" fmla="*/ 8934 h 568207"/>
                  <a:gd name="connsiteX2-1521" fmla="*/ 803910 w 944880"/>
                  <a:gd name="connsiteY2-1522" fmla="*/ 27984 h 568207"/>
                  <a:gd name="connsiteX3-1523" fmla="*/ 876300 w 944880"/>
                  <a:gd name="connsiteY3-1524" fmla="*/ 69894 h 568207"/>
                  <a:gd name="connsiteX4-1525" fmla="*/ 944880 w 944880"/>
                  <a:gd name="connsiteY4-1526" fmla="*/ 153714 h 568207"/>
                  <a:gd name="connsiteX5-1527" fmla="*/ 521970 w 944880"/>
                  <a:gd name="connsiteY5-1528" fmla="*/ 157524 h 568207"/>
                  <a:gd name="connsiteX6-1529" fmla="*/ 449580 w 944880"/>
                  <a:gd name="connsiteY6-1530" fmla="*/ 317544 h 568207"/>
                  <a:gd name="connsiteX7-1531" fmla="*/ 628650 w 944880"/>
                  <a:gd name="connsiteY7-1532" fmla="*/ 328974 h 568207"/>
                  <a:gd name="connsiteX8-1533" fmla="*/ 838200 w 944880"/>
                  <a:gd name="connsiteY8-1534" fmla="*/ 340404 h 568207"/>
                  <a:gd name="connsiteX9-1535" fmla="*/ 807720 w 944880"/>
                  <a:gd name="connsiteY9-1536" fmla="*/ 492804 h 568207"/>
                  <a:gd name="connsiteX10-1537" fmla="*/ 685800 w 944880"/>
                  <a:gd name="connsiteY10-1538" fmla="*/ 504234 h 568207"/>
                  <a:gd name="connsiteX11-1539" fmla="*/ 502920 w 944880"/>
                  <a:gd name="connsiteY11-1540" fmla="*/ 508044 h 568207"/>
                  <a:gd name="connsiteX12-1541" fmla="*/ 331470 w 944880"/>
                  <a:gd name="connsiteY12-1542" fmla="*/ 561384 h 568207"/>
                  <a:gd name="connsiteX13-1543" fmla="*/ 3810 w 944880"/>
                  <a:gd name="connsiteY13-1544" fmla="*/ 542334 h 568207"/>
                  <a:gd name="connsiteX14-1545" fmla="*/ 0 w 944880"/>
                  <a:gd name="connsiteY14-1546" fmla="*/ 207054 h 568207"/>
                  <a:gd name="connsiteX15-1547" fmla="*/ 167640 w 944880"/>
                  <a:gd name="connsiteY15-1548" fmla="*/ 165144 h 568207"/>
                  <a:gd name="connsiteX0-1549" fmla="*/ 167640 w 944880"/>
                  <a:gd name="connsiteY0-1550" fmla="*/ 165144 h 568207"/>
                  <a:gd name="connsiteX1-1551" fmla="*/ 441960 w 944880"/>
                  <a:gd name="connsiteY1-1552" fmla="*/ 8934 h 568207"/>
                  <a:gd name="connsiteX2-1553" fmla="*/ 803910 w 944880"/>
                  <a:gd name="connsiteY2-1554" fmla="*/ 27984 h 568207"/>
                  <a:gd name="connsiteX3-1555" fmla="*/ 876300 w 944880"/>
                  <a:gd name="connsiteY3-1556" fmla="*/ 69894 h 568207"/>
                  <a:gd name="connsiteX4-1557" fmla="*/ 944880 w 944880"/>
                  <a:gd name="connsiteY4-1558" fmla="*/ 153714 h 568207"/>
                  <a:gd name="connsiteX5-1559" fmla="*/ 521970 w 944880"/>
                  <a:gd name="connsiteY5-1560" fmla="*/ 157524 h 568207"/>
                  <a:gd name="connsiteX6-1561" fmla="*/ 449580 w 944880"/>
                  <a:gd name="connsiteY6-1562" fmla="*/ 317544 h 568207"/>
                  <a:gd name="connsiteX7-1563" fmla="*/ 628650 w 944880"/>
                  <a:gd name="connsiteY7-1564" fmla="*/ 328974 h 568207"/>
                  <a:gd name="connsiteX8-1565" fmla="*/ 838200 w 944880"/>
                  <a:gd name="connsiteY8-1566" fmla="*/ 340404 h 568207"/>
                  <a:gd name="connsiteX9-1567" fmla="*/ 807720 w 944880"/>
                  <a:gd name="connsiteY9-1568" fmla="*/ 492804 h 568207"/>
                  <a:gd name="connsiteX10-1569" fmla="*/ 685800 w 944880"/>
                  <a:gd name="connsiteY10-1570" fmla="*/ 504234 h 568207"/>
                  <a:gd name="connsiteX11-1571" fmla="*/ 502920 w 944880"/>
                  <a:gd name="connsiteY11-1572" fmla="*/ 508044 h 568207"/>
                  <a:gd name="connsiteX12-1573" fmla="*/ 331470 w 944880"/>
                  <a:gd name="connsiteY12-1574" fmla="*/ 561384 h 568207"/>
                  <a:gd name="connsiteX13-1575" fmla="*/ 3810 w 944880"/>
                  <a:gd name="connsiteY13-1576" fmla="*/ 542334 h 568207"/>
                  <a:gd name="connsiteX14-1577" fmla="*/ 0 w 944880"/>
                  <a:gd name="connsiteY14-1578" fmla="*/ 207054 h 568207"/>
                  <a:gd name="connsiteX15-1579" fmla="*/ 167640 w 944880"/>
                  <a:gd name="connsiteY15-1580" fmla="*/ 165144 h 568207"/>
                  <a:gd name="connsiteX0-1581" fmla="*/ 167640 w 944880"/>
                  <a:gd name="connsiteY0-1582" fmla="*/ 165144 h 568207"/>
                  <a:gd name="connsiteX1-1583" fmla="*/ 441960 w 944880"/>
                  <a:gd name="connsiteY1-1584" fmla="*/ 8934 h 568207"/>
                  <a:gd name="connsiteX2-1585" fmla="*/ 803910 w 944880"/>
                  <a:gd name="connsiteY2-1586" fmla="*/ 27984 h 568207"/>
                  <a:gd name="connsiteX3-1587" fmla="*/ 876300 w 944880"/>
                  <a:gd name="connsiteY3-1588" fmla="*/ 69894 h 568207"/>
                  <a:gd name="connsiteX4-1589" fmla="*/ 944880 w 944880"/>
                  <a:gd name="connsiteY4-1590" fmla="*/ 153714 h 568207"/>
                  <a:gd name="connsiteX5-1591" fmla="*/ 521970 w 944880"/>
                  <a:gd name="connsiteY5-1592" fmla="*/ 157524 h 568207"/>
                  <a:gd name="connsiteX6-1593" fmla="*/ 449580 w 944880"/>
                  <a:gd name="connsiteY6-1594" fmla="*/ 317544 h 568207"/>
                  <a:gd name="connsiteX7-1595" fmla="*/ 628650 w 944880"/>
                  <a:gd name="connsiteY7-1596" fmla="*/ 328974 h 568207"/>
                  <a:gd name="connsiteX8-1597" fmla="*/ 838200 w 944880"/>
                  <a:gd name="connsiteY8-1598" fmla="*/ 340404 h 568207"/>
                  <a:gd name="connsiteX9-1599" fmla="*/ 807720 w 944880"/>
                  <a:gd name="connsiteY9-1600" fmla="*/ 492804 h 568207"/>
                  <a:gd name="connsiteX10-1601" fmla="*/ 685800 w 944880"/>
                  <a:gd name="connsiteY10-1602" fmla="*/ 504234 h 568207"/>
                  <a:gd name="connsiteX11-1603" fmla="*/ 502920 w 944880"/>
                  <a:gd name="connsiteY11-1604" fmla="*/ 508044 h 568207"/>
                  <a:gd name="connsiteX12-1605" fmla="*/ 331470 w 944880"/>
                  <a:gd name="connsiteY12-1606" fmla="*/ 561384 h 568207"/>
                  <a:gd name="connsiteX13-1607" fmla="*/ 3810 w 944880"/>
                  <a:gd name="connsiteY13-1608" fmla="*/ 542334 h 568207"/>
                  <a:gd name="connsiteX14-1609" fmla="*/ 0 w 944880"/>
                  <a:gd name="connsiteY14-1610" fmla="*/ 207054 h 568207"/>
                  <a:gd name="connsiteX15-1611" fmla="*/ 167640 w 944880"/>
                  <a:gd name="connsiteY15-1612" fmla="*/ 165144 h 568207"/>
                  <a:gd name="connsiteX0-1613" fmla="*/ 167640 w 944880"/>
                  <a:gd name="connsiteY0-1614" fmla="*/ 165144 h 568207"/>
                  <a:gd name="connsiteX1-1615" fmla="*/ 441960 w 944880"/>
                  <a:gd name="connsiteY1-1616" fmla="*/ 8934 h 568207"/>
                  <a:gd name="connsiteX2-1617" fmla="*/ 803910 w 944880"/>
                  <a:gd name="connsiteY2-1618" fmla="*/ 27984 h 568207"/>
                  <a:gd name="connsiteX3-1619" fmla="*/ 876300 w 944880"/>
                  <a:gd name="connsiteY3-1620" fmla="*/ 69894 h 568207"/>
                  <a:gd name="connsiteX4-1621" fmla="*/ 944880 w 944880"/>
                  <a:gd name="connsiteY4-1622" fmla="*/ 153714 h 568207"/>
                  <a:gd name="connsiteX5-1623" fmla="*/ 521970 w 944880"/>
                  <a:gd name="connsiteY5-1624" fmla="*/ 157524 h 568207"/>
                  <a:gd name="connsiteX6-1625" fmla="*/ 449580 w 944880"/>
                  <a:gd name="connsiteY6-1626" fmla="*/ 317544 h 568207"/>
                  <a:gd name="connsiteX7-1627" fmla="*/ 628650 w 944880"/>
                  <a:gd name="connsiteY7-1628" fmla="*/ 328974 h 568207"/>
                  <a:gd name="connsiteX8-1629" fmla="*/ 838200 w 944880"/>
                  <a:gd name="connsiteY8-1630" fmla="*/ 340404 h 568207"/>
                  <a:gd name="connsiteX9-1631" fmla="*/ 807720 w 944880"/>
                  <a:gd name="connsiteY9-1632" fmla="*/ 492804 h 568207"/>
                  <a:gd name="connsiteX10-1633" fmla="*/ 685800 w 944880"/>
                  <a:gd name="connsiteY10-1634" fmla="*/ 504234 h 568207"/>
                  <a:gd name="connsiteX11-1635" fmla="*/ 502920 w 944880"/>
                  <a:gd name="connsiteY11-1636" fmla="*/ 508044 h 568207"/>
                  <a:gd name="connsiteX12-1637" fmla="*/ 331470 w 944880"/>
                  <a:gd name="connsiteY12-1638" fmla="*/ 561384 h 568207"/>
                  <a:gd name="connsiteX13-1639" fmla="*/ 3810 w 944880"/>
                  <a:gd name="connsiteY13-1640" fmla="*/ 542334 h 568207"/>
                  <a:gd name="connsiteX14-1641" fmla="*/ 0 w 944880"/>
                  <a:gd name="connsiteY14-1642" fmla="*/ 207054 h 568207"/>
                  <a:gd name="connsiteX15-1643" fmla="*/ 167640 w 944880"/>
                  <a:gd name="connsiteY15-1644" fmla="*/ 165144 h 568207"/>
                  <a:gd name="connsiteX0-1645" fmla="*/ 167640 w 944880"/>
                  <a:gd name="connsiteY0-1646" fmla="*/ 165144 h 568207"/>
                  <a:gd name="connsiteX1-1647" fmla="*/ 441960 w 944880"/>
                  <a:gd name="connsiteY1-1648" fmla="*/ 8934 h 568207"/>
                  <a:gd name="connsiteX2-1649" fmla="*/ 803910 w 944880"/>
                  <a:gd name="connsiteY2-1650" fmla="*/ 27984 h 568207"/>
                  <a:gd name="connsiteX3-1651" fmla="*/ 876300 w 944880"/>
                  <a:gd name="connsiteY3-1652" fmla="*/ 69894 h 568207"/>
                  <a:gd name="connsiteX4-1653" fmla="*/ 944880 w 944880"/>
                  <a:gd name="connsiteY4-1654" fmla="*/ 153714 h 568207"/>
                  <a:gd name="connsiteX5-1655" fmla="*/ 521970 w 944880"/>
                  <a:gd name="connsiteY5-1656" fmla="*/ 149890 h 568207"/>
                  <a:gd name="connsiteX6-1657" fmla="*/ 449580 w 944880"/>
                  <a:gd name="connsiteY6-1658" fmla="*/ 317544 h 568207"/>
                  <a:gd name="connsiteX7-1659" fmla="*/ 628650 w 944880"/>
                  <a:gd name="connsiteY7-1660" fmla="*/ 328974 h 568207"/>
                  <a:gd name="connsiteX8-1661" fmla="*/ 838200 w 944880"/>
                  <a:gd name="connsiteY8-1662" fmla="*/ 340404 h 568207"/>
                  <a:gd name="connsiteX9-1663" fmla="*/ 807720 w 944880"/>
                  <a:gd name="connsiteY9-1664" fmla="*/ 492804 h 568207"/>
                  <a:gd name="connsiteX10-1665" fmla="*/ 685800 w 944880"/>
                  <a:gd name="connsiteY10-1666" fmla="*/ 504234 h 568207"/>
                  <a:gd name="connsiteX11-1667" fmla="*/ 502920 w 944880"/>
                  <a:gd name="connsiteY11-1668" fmla="*/ 508044 h 568207"/>
                  <a:gd name="connsiteX12-1669" fmla="*/ 331470 w 944880"/>
                  <a:gd name="connsiteY12-1670" fmla="*/ 561384 h 568207"/>
                  <a:gd name="connsiteX13-1671" fmla="*/ 3810 w 944880"/>
                  <a:gd name="connsiteY13-1672" fmla="*/ 542334 h 568207"/>
                  <a:gd name="connsiteX14-1673" fmla="*/ 0 w 944880"/>
                  <a:gd name="connsiteY14-1674" fmla="*/ 207054 h 568207"/>
                  <a:gd name="connsiteX15-1675" fmla="*/ 167640 w 944880"/>
                  <a:gd name="connsiteY15-1676" fmla="*/ 165144 h 568207"/>
                  <a:gd name="connsiteX0-1677" fmla="*/ 167640 w 934702"/>
                  <a:gd name="connsiteY0-1678" fmla="*/ 165144 h 568207"/>
                  <a:gd name="connsiteX1-1679" fmla="*/ 441960 w 934702"/>
                  <a:gd name="connsiteY1-1680" fmla="*/ 8934 h 568207"/>
                  <a:gd name="connsiteX2-1681" fmla="*/ 803910 w 934702"/>
                  <a:gd name="connsiteY2-1682" fmla="*/ 27984 h 568207"/>
                  <a:gd name="connsiteX3-1683" fmla="*/ 876300 w 934702"/>
                  <a:gd name="connsiteY3-1684" fmla="*/ 69894 h 568207"/>
                  <a:gd name="connsiteX4-1685" fmla="*/ 934702 w 934702"/>
                  <a:gd name="connsiteY4-1686" fmla="*/ 146081 h 568207"/>
                  <a:gd name="connsiteX5-1687" fmla="*/ 521970 w 934702"/>
                  <a:gd name="connsiteY5-1688" fmla="*/ 149890 h 568207"/>
                  <a:gd name="connsiteX6-1689" fmla="*/ 449580 w 934702"/>
                  <a:gd name="connsiteY6-1690" fmla="*/ 317544 h 568207"/>
                  <a:gd name="connsiteX7-1691" fmla="*/ 628650 w 934702"/>
                  <a:gd name="connsiteY7-1692" fmla="*/ 328974 h 568207"/>
                  <a:gd name="connsiteX8-1693" fmla="*/ 838200 w 934702"/>
                  <a:gd name="connsiteY8-1694" fmla="*/ 340404 h 568207"/>
                  <a:gd name="connsiteX9-1695" fmla="*/ 807720 w 934702"/>
                  <a:gd name="connsiteY9-1696" fmla="*/ 492804 h 568207"/>
                  <a:gd name="connsiteX10-1697" fmla="*/ 685800 w 934702"/>
                  <a:gd name="connsiteY10-1698" fmla="*/ 504234 h 568207"/>
                  <a:gd name="connsiteX11-1699" fmla="*/ 502920 w 934702"/>
                  <a:gd name="connsiteY11-1700" fmla="*/ 508044 h 568207"/>
                  <a:gd name="connsiteX12-1701" fmla="*/ 331470 w 934702"/>
                  <a:gd name="connsiteY12-1702" fmla="*/ 561384 h 568207"/>
                  <a:gd name="connsiteX13-1703" fmla="*/ 3810 w 934702"/>
                  <a:gd name="connsiteY13-1704" fmla="*/ 542334 h 568207"/>
                  <a:gd name="connsiteX14-1705" fmla="*/ 0 w 934702"/>
                  <a:gd name="connsiteY14-1706" fmla="*/ 207054 h 568207"/>
                  <a:gd name="connsiteX15-1707" fmla="*/ 167640 w 934702"/>
                  <a:gd name="connsiteY15-1708" fmla="*/ 165144 h 568207"/>
                  <a:gd name="connsiteX0-1709" fmla="*/ 167640 w 934702"/>
                  <a:gd name="connsiteY0-1710" fmla="*/ 165144 h 568207"/>
                  <a:gd name="connsiteX1-1711" fmla="*/ 441960 w 934702"/>
                  <a:gd name="connsiteY1-1712" fmla="*/ 8934 h 568207"/>
                  <a:gd name="connsiteX2-1713" fmla="*/ 803910 w 934702"/>
                  <a:gd name="connsiteY2-1714" fmla="*/ 27984 h 568207"/>
                  <a:gd name="connsiteX3-1715" fmla="*/ 876300 w 934702"/>
                  <a:gd name="connsiteY3-1716" fmla="*/ 69894 h 568207"/>
                  <a:gd name="connsiteX4-1717" fmla="*/ 934702 w 934702"/>
                  <a:gd name="connsiteY4-1718" fmla="*/ 146081 h 568207"/>
                  <a:gd name="connsiteX5-1719" fmla="*/ 527059 w 934702"/>
                  <a:gd name="connsiteY5-1720" fmla="*/ 137168 h 568207"/>
                  <a:gd name="connsiteX6-1721" fmla="*/ 449580 w 934702"/>
                  <a:gd name="connsiteY6-1722" fmla="*/ 317544 h 568207"/>
                  <a:gd name="connsiteX7-1723" fmla="*/ 628650 w 934702"/>
                  <a:gd name="connsiteY7-1724" fmla="*/ 328974 h 568207"/>
                  <a:gd name="connsiteX8-1725" fmla="*/ 838200 w 934702"/>
                  <a:gd name="connsiteY8-1726" fmla="*/ 340404 h 568207"/>
                  <a:gd name="connsiteX9-1727" fmla="*/ 807720 w 934702"/>
                  <a:gd name="connsiteY9-1728" fmla="*/ 492804 h 568207"/>
                  <a:gd name="connsiteX10-1729" fmla="*/ 685800 w 934702"/>
                  <a:gd name="connsiteY10-1730" fmla="*/ 504234 h 568207"/>
                  <a:gd name="connsiteX11-1731" fmla="*/ 502920 w 934702"/>
                  <a:gd name="connsiteY11-1732" fmla="*/ 508044 h 568207"/>
                  <a:gd name="connsiteX12-1733" fmla="*/ 331470 w 934702"/>
                  <a:gd name="connsiteY12-1734" fmla="*/ 561384 h 568207"/>
                  <a:gd name="connsiteX13-1735" fmla="*/ 3810 w 934702"/>
                  <a:gd name="connsiteY13-1736" fmla="*/ 542334 h 568207"/>
                  <a:gd name="connsiteX14-1737" fmla="*/ 0 w 934702"/>
                  <a:gd name="connsiteY14-1738" fmla="*/ 207054 h 568207"/>
                  <a:gd name="connsiteX15-1739" fmla="*/ 167640 w 934702"/>
                  <a:gd name="connsiteY15-1740" fmla="*/ 165144 h 568207"/>
                  <a:gd name="connsiteX0-1741" fmla="*/ 167640 w 934702"/>
                  <a:gd name="connsiteY0-1742" fmla="*/ 165144 h 568207"/>
                  <a:gd name="connsiteX1-1743" fmla="*/ 441960 w 934702"/>
                  <a:gd name="connsiteY1-1744" fmla="*/ 8934 h 568207"/>
                  <a:gd name="connsiteX2-1745" fmla="*/ 803910 w 934702"/>
                  <a:gd name="connsiteY2-1746" fmla="*/ 27984 h 568207"/>
                  <a:gd name="connsiteX3-1747" fmla="*/ 876300 w 934702"/>
                  <a:gd name="connsiteY3-1748" fmla="*/ 69894 h 568207"/>
                  <a:gd name="connsiteX4-1749" fmla="*/ 934702 w 934702"/>
                  <a:gd name="connsiteY4-1750" fmla="*/ 146081 h 568207"/>
                  <a:gd name="connsiteX5-1751" fmla="*/ 527059 w 934702"/>
                  <a:gd name="connsiteY5-1752" fmla="*/ 142257 h 568207"/>
                  <a:gd name="connsiteX6-1753" fmla="*/ 449580 w 934702"/>
                  <a:gd name="connsiteY6-1754" fmla="*/ 317544 h 568207"/>
                  <a:gd name="connsiteX7-1755" fmla="*/ 628650 w 934702"/>
                  <a:gd name="connsiteY7-1756" fmla="*/ 328974 h 568207"/>
                  <a:gd name="connsiteX8-1757" fmla="*/ 838200 w 934702"/>
                  <a:gd name="connsiteY8-1758" fmla="*/ 340404 h 568207"/>
                  <a:gd name="connsiteX9-1759" fmla="*/ 807720 w 934702"/>
                  <a:gd name="connsiteY9-1760" fmla="*/ 492804 h 568207"/>
                  <a:gd name="connsiteX10-1761" fmla="*/ 685800 w 934702"/>
                  <a:gd name="connsiteY10-1762" fmla="*/ 504234 h 568207"/>
                  <a:gd name="connsiteX11-1763" fmla="*/ 502920 w 934702"/>
                  <a:gd name="connsiteY11-1764" fmla="*/ 508044 h 568207"/>
                  <a:gd name="connsiteX12-1765" fmla="*/ 331470 w 934702"/>
                  <a:gd name="connsiteY12-1766" fmla="*/ 561384 h 568207"/>
                  <a:gd name="connsiteX13-1767" fmla="*/ 3810 w 934702"/>
                  <a:gd name="connsiteY13-1768" fmla="*/ 542334 h 568207"/>
                  <a:gd name="connsiteX14-1769" fmla="*/ 0 w 934702"/>
                  <a:gd name="connsiteY14-1770" fmla="*/ 207054 h 568207"/>
                  <a:gd name="connsiteX15-1771" fmla="*/ 167640 w 934702"/>
                  <a:gd name="connsiteY15-1772" fmla="*/ 165144 h 568207"/>
                  <a:gd name="connsiteX0-1773" fmla="*/ 167640 w 919435"/>
                  <a:gd name="connsiteY0-1774" fmla="*/ 165144 h 568207"/>
                  <a:gd name="connsiteX1-1775" fmla="*/ 441960 w 919435"/>
                  <a:gd name="connsiteY1-1776" fmla="*/ 8934 h 568207"/>
                  <a:gd name="connsiteX2-1777" fmla="*/ 803910 w 919435"/>
                  <a:gd name="connsiteY2-1778" fmla="*/ 27984 h 568207"/>
                  <a:gd name="connsiteX3-1779" fmla="*/ 876300 w 919435"/>
                  <a:gd name="connsiteY3-1780" fmla="*/ 69894 h 568207"/>
                  <a:gd name="connsiteX4-1781" fmla="*/ 919435 w 919435"/>
                  <a:gd name="connsiteY4-1782" fmla="*/ 133359 h 568207"/>
                  <a:gd name="connsiteX5-1783" fmla="*/ 527059 w 919435"/>
                  <a:gd name="connsiteY5-1784" fmla="*/ 142257 h 568207"/>
                  <a:gd name="connsiteX6-1785" fmla="*/ 449580 w 919435"/>
                  <a:gd name="connsiteY6-1786" fmla="*/ 317544 h 568207"/>
                  <a:gd name="connsiteX7-1787" fmla="*/ 628650 w 919435"/>
                  <a:gd name="connsiteY7-1788" fmla="*/ 328974 h 568207"/>
                  <a:gd name="connsiteX8-1789" fmla="*/ 838200 w 919435"/>
                  <a:gd name="connsiteY8-1790" fmla="*/ 340404 h 568207"/>
                  <a:gd name="connsiteX9-1791" fmla="*/ 807720 w 919435"/>
                  <a:gd name="connsiteY9-1792" fmla="*/ 492804 h 568207"/>
                  <a:gd name="connsiteX10-1793" fmla="*/ 685800 w 919435"/>
                  <a:gd name="connsiteY10-1794" fmla="*/ 504234 h 568207"/>
                  <a:gd name="connsiteX11-1795" fmla="*/ 502920 w 919435"/>
                  <a:gd name="connsiteY11-1796" fmla="*/ 508044 h 568207"/>
                  <a:gd name="connsiteX12-1797" fmla="*/ 331470 w 919435"/>
                  <a:gd name="connsiteY12-1798" fmla="*/ 561384 h 568207"/>
                  <a:gd name="connsiteX13-1799" fmla="*/ 3810 w 919435"/>
                  <a:gd name="connsiteY13-1800" fmla="*/ 542334 h 568207"/>
                  <a:gd name="connsiteX14-1801" fmla="*/ 0 w 919435"/>
                  <a:gd name="connsiteY14-1802" fmla="*/ 207054 h 568207"/>
                  <a:gd name="connsiteX15-1803" fmla="*/ 167640 w 919435"/>
                  <a:gd name="connsiteY15-1804" fmla="*/ 165144 h 568207"/>
                  <a:gd name="connsiteX0-1805" fmla="*/ 167640 w 914346"/>
                  <a:gd name="connsiteY0-1806" fmla="*/ 165144 h 568207"/>
                  <a:gd name="connsiteX1-1807" fmla="*/ 441960 w 914346"/>
                  <a:gd name="connsiteY1-1808" fmla="*/ 8934 h 568207"/>
                  <a:gd name="connsiteX2-1809" fmla="*/ 803910 w 914346"/>
                  <a:gd name="connsiteY2-1810" fmla="*/ 27984 h 568207"/>
                  <a:gd name="connsiteX3-1811" fmla="*/ 876300 w 914346"/>
                  <a:gd name="connsiteY3-1812" fmla="*/ 69894 h 568207"/>
                  <a:gd name="connsiteX4-1813" fmla="*/ 914346 w 914346"/>
                  <a:gd name="connsiteY4-1814" fmla="*/ 138448 h 568207"/>
                  <a:gd name="connsiteX5-1815" fmla="*/ 527059 w 914346"/>
                  <a:gd name="connsiteY5-1816" fmla="*/ 142257 h 568207"/>
                  <a:gd name="connsiteX6-1817" fmla="*/ 449580 w 914346"/>
                  <a:gd name="connsiteY6-1818" fmla="*/ 317544 h 568207"/>
                  <a:gd name="connsiteX7-1819" fmla="*/ 628650 w 914346"/>
                  <a:gd name="connsiteY7-1820" fmla="*/ 328974 h 568207"/>
                  <a:gd name="connsiteX8-1821" fmla="*/ 838200 w 914346"/>
                  <a:gd name="connsiteY8-1822" fmla="*/ 340404 h 568207"/>
                  <a:gd name="connsiteX9-1823" fmla="*/ 807720 w 914346"/>
                  <a:gd name="connsiteY9-1824" fmla="*/ 492804 h 568207"/>
                  <a:gd name="connsiteX10-1825" fmla="*/ 685800 w 914346"/>
                  <a:gd name="connsiteY10-1826" fmla="*/ 504234 h 568207"/>
                  <a:gd name="connsiteX11-1827" fmla="*/ 502920 w 914346"/>
                  <a:gd name="connsiteY11-1828" fmla="*/ 508044 h 568207"/>
                  <a:gd name="connsiteX12-1829" fmla="*/ 331470 w 914346"/>
                  <a:gd name="connsiteY12-1830" fmla="*/ 561384 h 568207"/>
                  <a:gd name="connsiteX13-1831" fmla="*/ 3810 w 914346"/>
                  <a:gd name="connsiteY13-1832" fmla="*/ 542334 h 568207"/>
                  <a:gd name="connsiteX14-1833" fmla="*/ 0 w 914346"/>
                  <a:gd name="connsiteY14-1834" fmla="*/ 207054 h 568207"/>
                  <a:gd name="connsiteX15-1835" fmla="*/ 167640 w 914346"/>
                  <a:gd name="connsiteY15-1836" fmla="*/ 165144 h 568207"/>
                  <a:gd name="connsiteX0-1837" fmla="*/ 167640 w 928153"/>
                  <a:gd name="connsiteY0-1838" fmla="*/ 165144 h 568207"/>
                  <a:gd name="connsiteX1-1839" fmla="*/ 441960 w 928153"/>
                  <a:gd name="connsiteY1-1840" fmla="*/ 8934 h 568207"/>
                  <a:gd name="connsiteX2-1841" fmla="*/ 803910 w 928153"/>
                  <a:gd name="connsiteY2-1842" fmla="*/ 27984 h 568207"/>
                  <a:gd name="connsiteX3-1843" fmla="*/ 914346 w 928153"/>
                  <a:gd name="connsiteY3-1844" fmla="*/ 138448 h 568207"/>
                  <a:gd name="connsiteX4-1845" fmla="*/ 527059 w 928153"/>
                  <a:gd name="connsiteY4-1846" fmla="*/ 142257 h 568207"/>
                  <a:gd name="connsiteX5-1847" fmla="*/ 449580 w 928153"/>
                  <a:gd name="connsiteY5-1848" fmla="*/ 317544 h 568207"/>
                  <a:gd name="connsiteX6-1849" fmla="*/ 628650 w 928153"/>
                  <a:gd name="connsiteY6-1850" fmla="*/ 328974 h 568207"/>
                  <a:gd name="connsiteX7-1851" fmla="*/ 838200 w 928153"/>
                  <a:gd name="connsiteY7-1852" fmla="*/ 340404 h 568207"/>
                  <a:gd name="connsiteX8-1853" fmla="*/ 807720 w 928153"/>
                  <a:gd name="connsiteY8-1854" fmla="*/ 492804 h 568207"/>
                  <a:gd name="connsiteX9-1855" fmla="*/ 685800 w 928153"/>
                  <a:gd name="connsiteY9-1856" fmla="*/ 504234 h 568207"/>
                  <a:gd name="connsiteX10-1857" fmla="*/ 502920 w 928153"/>
                  <a:gd name="connsiteY10-1858" fmla="*/ 508044 h 568207"/>
                  <a:gd name="connsiteX11-1859" fmla="*/ 331470 w 928153"/>
                  <a:gd name="connsiteY11-1860" fmla="*/ 561384 h 568207"/>
                  <a:gd name="connsiteX12-1861" fmla="*/ 3810 w 928153"/>
                  <a:gd name="connsiteY12-1862" fmla="*/ 542334 h 568207"/>
                  <a:gd name="connsiteX13-1863" fmla="*/ 0 w 928153"/>
                  <a:gd name="connsiteY13-1864" fmla="*/ 207054 h 568207"/>
                  <a:gd name="connsiteX14-1865" fmla="*/ 167640 w 928153"/>
                  <a:gd name="connsiteY14-1866" fmla="*/ 165144 h 568207"/>
                  <a:gd name="connsiteX0-1867" fmla="*/ 167640 w 901970"/>
                  <a:gd name="connsiteY0-1868" fmla="*/ 165144 h 568207"/>
                  <a:gd name="connsiteX1-1869" fmla="*/ 441960 w 901970"/>
                  <a:gd name="connsiteY1-1870" fmla="*/ 8934 h 568207"/>
                  <a:gd name="connsiteX2-1871" fmla="*/ 803910 w 901970"/>
                  <a:gd name="connsiteY2-1872" fmla="*/ 27984 h 568207"/>
                  <a:gd name="connsiteX3-1873" fmla="*/ 883813 w 901970"/>
                  <a:gd name="connsiteY3-1874" fmla="*/ 138448 h 568207"/>
                  <a:gd name="connsiteX4-1875" fmla="*/ 527059 w 901970"/>
                  <a:gd name="connsiteY4-1876" fmla="*/ 142257 h 568207"/>
                  <a:gd name="connsiteX5-1877" fmla="*/ 449580 w 901970"/>
                  <a:gd name="connsiteY5-1878" fmla="*/ 317544 h 568207"/>
                  <a:gd name="connsiteX6-1879" fmla="*/ 628650 w 901970"/>
                  <a:gd name="connsiteY6-1880" fmla="*/ 328974 h 568207"/>
                  <a:gd name="connsiteX7-1881" fmla="*/ 838200 w 901970"/>
                  <a:gd name="connsiteY7-1882" fmla="*/ 340404 h 568207"/>
                  <a:gd name="connsiteX8-1883" fmla="*/ 807720 w 901970"/>
                  <a:gd name="connsiteY8-1884" fmla="*/ 492804 h 568207"/>
                  <a:gd name="connsiteX9-1885" fmla="*/ 685800 w 901970"/>
                  <a:gd name="connsiteY9-1886" fmla="*/ 504234 h 568207"/>
                  <a:gd name="connsiteX10-1887" fmla="*/ 502920 w 901970"/>
                  <a:gd name="connsiteY10-1888" fmla="*/ 508044 h 568207"/>
                  <a:gd name="connsiteX11-1889" fmla="*/ 331470 w 901970"/>
                  <a:gd name="connsiteY11-1890" fmla="*/ 561384 h 568207"/>
                  <a:gd name="connsiteX12-1891" fmla="*/ 3810 w 901970"/>
                  <a:gd name="connsiteY12-1892" fmla="*/ 542334 h 568207"/>
                  <a:gd name="connsiteX13-1893" fmla="*/ 0 w 901970"/>
                  <a:gd name="connsiteY13-1894" fmla="*/ 207054 h 568207"/>
                  <a:gd name="connsiteX14-1895" fmla="*/ 167640 w 901970"/>
                  <a:gd name="connsiteY14-1896" fmla="*/ 165144 h 568207"/>
                  <a:gd name="connsiteX0-1897" fmla="*/ 167640 w 883813"/>
                  <a:gd name="connsiteY0-1898" fmla="*/ 165144 h 568207"/>
                  <a:gd name="connsiteX1-1899" fmla="*/ 441960 w 883813"/>
                  <a:gd name="connsiteY1-1900" fmla="*/ 8934 h 568207"/>
                  <a:gd name="connsiteX2-1901" fmla="*/ 803910 w 883813"/>
                  <a:gd name="connsiteY2-1902" fmla="*/ 27984 h 568207"/>
                  <a:gd name="connsiteX3-1903" fmla="*/ 883813 w 883813"/>
                  <a:gd name="connsiteY3-1904" fmla="*/ 138448 h 568207"/>
                  <a:gd name="connsiteX4-1905" fmla="*/ 527059 w 883813"/>
                  <a:gd name="connsiteY4-1906" fmla="*/ 142257 h 568207"/>
                  <a:gd name="connsiteX5-1907" fmla="*/ 449580 w 883813"/>
                  <a:gd name="connsiteY5-1908" fmla="*/ 317544 h 568207"/>
                  <a:gd name="connsiteX6-1909" fmla="*/ 628650 w 883813"/>
                  <a:gd name="connsiteY6-1910" fmla="*/ 328974 h 568207"/>
                  <a:gd name="connsiteX7-1911" fmla="*/ 838200 w 883813"/>
                  <a:gd name="connsiteY7-1912" fmla="*/ 340404 h 568207"/>
                  <a:gd name="connsiteX8-1913" fmla="*/ 807720 w 883813"/>
                  <a:gd name="connsiteY8-1914" fmla="*/ 492804 h 568207"/>
                  <a:gd name="connsiteX9-1915" fmla="*/ 685800 w 883813"/>
                  <a:gd name="connsiteY9-1916" fmla="*/ 504234 h 568207"/>
                  <a:gd name="connsiteX10-1917" fmla="*/ 502920 w 883813"/>
                  <a:gd name="connsiteY10-1918" fmla="*/ 508044 h 568207"/>
                  <a:gd name="connsiteX11-1919" fmla="*/ 331470 w 883813"/>
                  <a:gd name="connsiteY11-1920" fmla="*/ 561384 h 568207"/>
                  <a:gd name="connsiteX12-1921" fmla="*/ 3810 w 883813"/>
                  <a:gd name="connsiteY12-1922" fmla="*/ 542334 h 568207"/>
                  <a:gd name="connsiteX13-1923" fmla="*/ 0 w 883813"/>
                  <a:gd name="connsiteY13-1924" fmla="*/ 207054 h 568207"/>
                  <a:gd name="connsiteX14-1925" fmla="*/ 167640 w 883813"/>
                  <a:gd name="connsiteY14-1926" fmla="*/ 165144 h 568207"/>
                  <a:gd name="connsiteX0-1927" fmla="*/ 167640 w 883813"/>
                  <a:gd name="connsiteY0-1928" fmla="*/ 165760 h 568823"/>
                  <a:gd name="connsiteX1-1929" fmla="*/ 441960 w 883813"/>
                  <a:gd name="connsiteY1-1930" fmla="*/ 9550 h 568823"/>
                  <a:gd name="connsiteX2-1931" fmla="*/ 763199 w 883813"/>
                  <a:gd name="connsiteY2-1932" fmla="*/ 26055 h 568823"/>
                  <a:gd name="connsiteX3-1933" fmla="*/ 883813 w 883813"/>
                  <a:gd name="connsiteY3-1934" fmla="*/ 139064 h 568823"/>
                  <a:gd name="connsiteX4-1935" fmla="*/ 527059 w 883813"/>
                  <a:gd name="connsiteY4-1936" fmla="*/ 142873 h 568823"/>
                  <a:gd name="connsiteX5-1937" fmla="*/ 449580 w 883813"/>
                  <a:gd name="connsiteY5-1938" fmla="*/ 318160 h 568823"/>
                  <a:gd name="connsiteX6-1939" fmla="*/ 628650 w 883813"/>
                  <a:gd name="connsiteY6-1940" fmla="*/ 329590 h 568823"/>
                  <a:gd name="connsiteX7-1941" fmla="*/ 838200 w 883813"/>
                  <a:gd name="connsiteY7-1942" fmla="*/ 341020 h 568823"/>
                  <a:gd name="connsiteX8-1943" fmla="*/ 807720 w 883813"/>
                  <a:gd name="connsiteY8-1944" fmla="*/ 493420 h 568823"/>
                  <a:gd name="connsiteX9-1945" fmla="*/ 685800 w 883813"/>
                  <a:gd name="connsiteY9-1946" fmla="*/ 504850 h 568823"/>
                  <a:gd name="connsiteX10-1947" fmla="*/ 502920 w 883813"/>
                  <a:gd name="connsiteY10-1948" fmla="*/ 508660 h 568823"/>
                  <a:gd name="connsiteX11-1949" fmla="*/ 331470 w 883813"/>
                  <a:gd name="connsiteY11-1950" fmla="*/ 562000 h 568823"/>
                  <a:gd name="connsiteX12-1951" fmla="*/ 3810 w 883813"/>
                  <a:gd name="connsiteY12-1952" fmla="*/ 542950 h 568823"/>
                  <a:gd name="connsiteX13-1953" fmla="*/ 0 w 883813"/>
                  <a:gd name="connsiteY13-1954" fmla="*/ 207670 h 568823"/>
                  <a:gd name="connsiteX14-1955" fmla="*/ 167640 w 883813"/>
                  <a:gd name="connsiteY14-1956" fmla="*/ 165760 h 568823"/>
                  <a:gd name="connsiteX0-1957" fmla="*/ 167640 w 883813"/>
                  <a:gd name="connsiteY0-1958" fmla="*/ 168085 h 571148"/>
                  <a:gd name="connsiteX1-1959" fmla="*/ 441960 w 883813"/>
                  <a:gd name="connsiteY1-1960" fmla="*/ 11875 h 571148"/>
                  <a:gd name="connsiteX2-1961" fmla="*/ 796277 w 883813"/>
                  <a:gd name="connsiteY2-1962" fmla="*/ 20746 h 571148"/>
                  <a:gd name="connsiteX3-1963" fmla="*/ 883813 w 883813"/>
                  <a:gd name="connsiteY3-1964" fmla="*/ 141389 h 571148"/>
                  <a:gd name="connsiteX4-1965" fmla="*/ 527059 w 883813"/>
                  <a:gd name="connsiteY4-1966" fmla="*/ 145198 h 571148"/>
                  <a:gd name="connsiteX5-1967" fmla="*/ 449580 w 883813"/>
                  <a:gd name="connsiteY5-1968" fmla="*/ 320485 h 571148"/>
                  <a:gd name="connsiteX6-1969" fmla="*/ 628650 w 883813"/>
                  <a:gd name="connsiteY6-1970" fmla="*/ 331915 h 571148"/>
                  <a:gd name="connsiteX7-1971" fmla="*/ 838200 w 883813"/>
                  <a:gd name="connsiteY7-1972" fmla="*/ 343345 h 571148"/>
                  <a:gd name="connsiteX8-1973" fmla="*/ 807720 w 883813"/>
                  <a:gd name="connsiteY8-1974" fmla="*/ 495745 h 571148"/>
                  <a:gd name="connsiteX9-1975" fmla="*/ 685800 w 883813"/>
                  <a:gd name="connsiteY9-1976" fmla="*/ 507175 h 571148"/>
                  <a:gd name="connsiteX10-1977" fmla="*/ 502920 w 883813"/>
                  <a:gd name="connsiteY10-1978" fmla="*/ 510985 h 571148"/>
                  <a:gd name="connsiteX11-1979" fmla="*/ 331470 w 883813"/>
                  <a:gd name="connsiteY11-1980" fmla="*/ 564325 h 571148"/>
                  <a:gd name="connsiteX12-1981" fmla="*/ 3810 w 883813"/>
                  <a:gd name="connsiteY12-1982" fmla="*/ 545275 h 571148"/>
                  <a:gd name="connsiteX13-1983" fmla="*/ 0 w 883813"/>
                  <a:gd name="connsiteY13-1984" fmla="*/ 209995 h 571148"/>
                  <a:gd name="connsiteX14-1985" fmla="*/ 167640 w 883813"/>
                  <a:gd name="connsiteY14-1986" fmla="*/ 168085 h 571148"/>
                  <a:gd name="connsiteX0-1987" fmla="*/ 167640 w 883813"/>
                  <a:gd name="connsiteY0-1988" fmla="*/ 163591 h 566654"/>
                  <a:gd name="connsiteX1-1989" fmla="*/ 441960 w 883813"/>
                  <a:gd name="connsiteY1-1990" fmla="*/ 7381 h 566654"/>
                  <a:gd name="connsiteX2-1991" fmla="*/ 796277 w 883813"/>
                  <a:gd name="connsiteY2-1992" fmla="*/ 16252 h 566654"/>
                  <a:gd name="connsiteX3-1993" fmla="*/ 883813 w 883813"/>
                  <a:gd name="connsiteY3-1994" fmla="*/ 136895 h 566654"/>
                  <a:gd name="connsiteX4-1995" fmla="*/ 527059 w 883813"/>
                  <a:gd name="connsiteY4-1996" fmla="*/ 140704 h 566654"/>
                  <a:gd name="connsiteX5-1997" fmla="*/ 449580 w 883813"/>
                  <a:gd name="connsiteY5-1998" fmla="*/ 315991 h 566654"/>
                  <a:gd name="connsiteX6-1999" fmla="*/ 628650 w 883813"/>
                  <a:gd name="connsiteY6-2000" fmla="*/ 327421 h 566654"/>
                  <a:gd name="connsiteX7-2001" fmla="*/ 838200 w 883813"/>
                  <a:gd name="connsiteY7-2002" fmla="*/ 338851 h 566654"/>
                  <a:gd name="connsiteX8-2003" fmla="*/ 807720 w 883813"/>
                  <a:gd name="connsiteY8-2004" fmla="*/ 491251 h 566654"/>
                  <a:gd name="connsiteX9-2005" fmla="*/ 685800 w 883813"/>
                  <a:gd name="connsiteY9-2006" fmla="*/ 502681 h 566654"/>
                  <a:gd name="connsiteX10-2007" fmla="*/ 502920 w 883813"/>
                  <a:gd name="connsiteY10-2008" fmla="*/ 506491 h 566654"/>
                  <a:gd name="connsiteX11-2009" fmla="*/ 331470 w 883813"/>
                  <a:gd name="connsiteY11-2010" fmla="*/ 559831 h 566654"/>
                  <a:gd name="connsiteX12-2011" fmla="*/ 3810 w 883813"/>
                  <a:gd name="connsiteY12-2012" fmla="*/ 540781 h 566654"/>
                  <a:gd name="connsiteX13-2013" fmla="*/ 0 w 883813"/>
                  <a:gd name="connsiteY13-2014" fmla="*/ 205501 h 566654"/>
                  <a:gd name="connsiteX14-2015" fmla="*/ 167640 w 883813"/>
                  <a:gd name="connsiteY14-2016" fmla="*/ 163591 h 566654"/>
                  <a:gd name="connsiteX0-2017" fmla="*/ 167640 w 883813"/>
                  <a:gd name="connsiteY0-2018" fmla="*/ 164451 h 567514"/>
                  <a:gd name="connsiteX1-2019" fmla="*/ 441960 w 883813"/>
                  <a:gd name="connsiteY1-2020" fmla="*/ 8241 h 567514"/>
                  <a:gd name="connsiteX2-2021" fmla="*/ 796277 w 883813"/>
                  <a:gd name="connsiteY2-2022" fmla="*/ 17112 h 567514"/>
                  <a:gd name="connsiteX3-2023" fmla="*/ 883813 w 883813"/>
                  <a:gd name="connsiteY3-2024" fmla="*/ 137755 h 567514"/>
                  <a:gd name="connsiteX4-2025" fmla="*/ 527059 w 883813"/>
                  <a:gd name="connsiteY4-2026" fmla="*/ 141564 h 567514"/>
                  <a:gd name="connsiteX5-2027" fmla="*/ 449580 w 883813"/>
                  <a:gd name="connsiteY5-2028" fmla="*/ 316851 h 567514"/>
                  <a:gd name="connsiteX6-2029" fmla="*/ 628650 w 883813"/>
                  <a:gd name="connsiteY6-2030" fmla="*/ 328281 h 567514"/>
                  <a:gd name="connsiteX7-2031" fmla="*/ 838200 w 883813"/>
                  <a:gd name="connsiteY7-2032" fmla="*/ 339711 h 567514"/>
                  <a:gd name="connsiteX8-2033" fmla="*/ 807720 w 883813"/>
                  <a:gd name="connsiteY8-2034" fmla="*/ 492111 h 567514"/>
                  <a:gd name="connsiteX9-2035" fmla="*/ 685800 w 883813"/>
                  <a:gd name="connsiteY9-2036" fmla="*/ 503541 h 567514"/>
                  <a:gd name="connsiteX10-2037" fmla="*/ 502920 w 883813"/>
                  <a:gd name="connsiteY10-2038" fmla="*/ 507351 h 567514"/>
                  <a:gd name="connsiteX11-2039" fmla="*/ 331470 w 883813"/>
                  <a:gd name="connsiteY11-2040" fmla="*/ 560691 h 567514"/>
                  <a:gd name="connsiteX12-2041" fmla="*/ 3810 w 883813"/>
                  <a:gd name="connsiteY12-2042" fmla="*/ 541641 h 567514"/>
                  <a:gd name="connsiteX13-2043" fmla="*/ 0 w 883813"/>
                  <a:gd name="connsiteY13-2044" fmla="*/ 206361 h 567514"/>
                  <a:gd name="connsiteX14-2045" fmla="*/ 167640 w 883813"/>
                  <a:gd name="connsiteY14-2046" fmla="*/ 164451 h 567514"/>
                  <a:gd name="connsiteX0-2047" fmla="*/ 167640 w 883813"/>
                  <a:gd name="connsiteY0-2048" fmla="*/ 164451 h 567514"/>
                  <a:gd name="connsiteX1-2049" fmla="*/ 441960 w 883813"/>
                  <a:gd name="connsiteY1-2050" fmla="*/ 8241 h 567514"/>
                  <a:gd name="connsiteX2-2051" fmla="*/ 796277 w 883813"/>
                  <a:gd name="connsiteY2-2052" fmla="*/ 17112 h 567514"/>
                  <a:gd name="connsiteX3-2053" fmla="*/ 883813 w 883813"/>
                  <a:gd name="connsiteY3-2054" fmla="*/ 137755 h 567514"/>
                  <a:gd name="connsiteX4-2055" fmla="*/ 504159 w 883813"/>
                  <a:gd name="connsiteY4-2056" fmla="*/ 139020 h 567514"/>
                  <a:gd name="connsiteX5-2057" fmla="*/ 449580 w 883813"/>
                  <a:gd name="connsiteY5-2058" fmla="*/ 316851 h 567514"/>
                  <a:gd name="connsiteX6-2059" fmla="*/ 628650 w 883813"/>
                  <a:gd name="connsiteY6-2060" fmla="*/ 328281 h 567514"/>
                  <a:gd name="connsiteX7-2061" fmla="*/ 838200 w 883813"/>
                  <a:gd name="connsiteY7-2062" fmla="*/ 339711 h 567514"/>
                  <a:gd name="connsiteX8-2063" fmla="*/ 807720 w 883813"/>
                  <a:gd name="connsiteY8-2064" fmla="*/ 492111 h 567514"/>
                  <a:gd name="connsiteX9-2065" fmla="*/ 685800 w 883813"/>
                  <a:gd name="connsiteY9-2066" fmla="*/ 503541 h 567514"/>
                  <a:gd name="connsiteX10-2067" fmla="*/ 502920 w 883813"/>
                  <a:gd name="connsiteY10-2068" fmla="*/ 507351 h 567514"/>
                  <a:gd name="connsiteX11-2069" fmla="*/ 331470 w 883813"/>
                  <a:gd name="connsiteY11-2070" fmla="*/ 560691 h 567514"/>
                  <a:gd name="connsiteX12-2071" fmla="*/ 3810 w 883813"/>
                  <a:gd name="connsiteY12-2072" fmla="*/ 541641 h 567514"/>
                  <a:gd name="connsiteX13-2073" fmla="*/ 0 w 883813"/>
                  <a:gd name="connsiteY13-2074" fmla="*/ 206361 h 567514"/>
                  <a:gd name="connsiteX14-2075" fmla="*/ 167640 w 883813"/>
                  <a:gd name="connsiteY14-2076" fmla="*/ 164451 h 567514"/>
                  <a:gd name="connsiteX0-2077" fmla="*/ 167640 w 883813"/>
                  <a:gd name="connsiteY0-2078" fmla="*/ 164451 h 567514"/>
                  <a:gd name="connsiteX1-2079" fmla="*/ 441960 w 883813"/>
                  <a:gd name="connsiteY1-2080" fmla="*/ 8241 h 567514"/>
                  <a:gd name="connsiteX2-2081" fmla="*/ 796277 w 883813"/>
                  <a:gd name="connsiteY2-2082" fmla="*/ 17112 h 567514"/>
                  <a:gd name="connsiteX3-2083" fmla="*/ 883813 w 883813"/>
                  <a:gd name="connsiteY3-2084" fmla="*/ 137755 h 567514"/>
                  <a:gd name="connsiteX4-2085" fmla="*/ 504159 w 883813"/>
                  <a:gd name="connsiteY4-2086" fmla="*/ 139020 h 567514"/>
                  <a:gd name="connsiteX5-2087" fmla="*/ 449580 w 883813"/>
                  <a:gd name="connsiteY5-2088" fmla="*/ 316851 h 567514"/>
                  <a:gd name="connsiteX6-2089" fmla="*/ 628650 w 883813"/>
                  <a:gd name="connsiteY6-2090" fmla="*/ 328281 h 567514"/>
                  <a:gd name="connsiteX7-2091" fmla="*/ 838200 w 883813"/>
                  <a:gd name="connsiteY7-2092" fmla="*/ 339711 h 567514"/>
                  <a:gd name="connsiteX8-2093" fmla="*/ 807720 w 883813"/>
                  <a:gd name="connsiteY8-2094" fmla="*/ 492111 h 567514"/>
                  <a:gd name="connsiteX9-2095" fmla="*/ 685800 w 883813"/>
                  <a:gd name="connsiteY9-2096" fmla="*/ 503541 h 567514"/>
                  <a:gd name="connsiteX10-2097" fmla="*/ 502920 w 883813"/>
                  <a:gd name="connsiteY10-2098" fmla="*/ 507351 h 567514"/>
                  <a:gd name="connsiteX11-2099" fmla="*/ 331470 w 883813"/>
                  <a:gd name="connsiteY11-2100" fmla="*/ 560691 h 567514"/>
                  <a:gd name="connsiteX12-2101" fmla="*/ 3810 w 883813"/>
                  <a:gd name="connsiteY12-2102" fmla="*/ 541641 h 567514"/>
                  <a:gd name="connsiteX13-2103" fmla="*/ 0 w 883813"/>
                  <a:gd name="connsiteY13-2104" fmla="*/ 206361 h 567514"/>
                  <a:gd name="connsiteX14-2105" fmla="*/ 167640 w 883813"/>
                  <a:gd name="connsiteY14-2106" fmla="*/ 164451 h 567514"/>
                  <a:gd name="connsiteX0-2107" fmla="*/ 167640 w 883813"/>
                  <a:gd name="connsiteY0-2108" fmla="*/ 164451 h 567514"/>
                  <a:gd name="connsiteX1-2109" fmla="*/ 441960 w 883813"/>
                  <a:gd name="connsiteY1-2110" fmla="*/ 8241 h 567514"/>
                  <a:gd name="connsiteX2-2111" fmla="*/ 796277 w 883813"/>
                  <a:gd name="connsiteY2-2112" fmla="*/ 17112 h 567514"/>
                  <a:gd name="connsiteX3-2113" fmla="*/ 883813 w 883813"/>
                  <a:gd name="connsiteY3-2114" fmla="*/ 137755 h 567514"/>
                  <a:gd name="connsiteX4-2115" fmla="*/ 504159 w 883813"/>
                  <a:gd name="connsiteY4-2116" fmla="*/ 139020 h 567514"/>
                  <a:gd name="connsiteX5-2117" fmla="*/ 472480 w 883813"/>
                  <a:gd name="connsiteY5-2118" fmla="*/ 316851 h 567514"/>
                  <a:gd name="connsiteX6-2119" fmla="*/ 628650 w 883813"/>
                  <a:gd name="connsiteY6-2120" fmla="*/ 328281 h 567514"/>
                  <a:gd name="connsiteX7-2121" fmla="*/ 838200 w 883813"/>
                  <a:gd name="connsiteY7-2122" fmla="*/ 339711 h 567514"/>
                  <a:gd name="connsiteX8-2123" fmla="*/ 807720 w 883813"/>
                  <a:gd name="connsiteY8-2124" fmla="*/ 492111 h 567514"/>
                  <a:gd name="connsiteX9-2125" fmla="*/ 685800 w 883813"/>
                  <a:gd name="connsiteY9-2126" fmla="*/ 503541 h 567514"/>
                  <a:gd name="connsiteX10-2127" fmla="*/ 502920 w 883813"/>
                  <a:gd name="connsiteY10-2128" fmla="*/ 507351 h 567514"/>
                  <a:gd name="connsiteX11-2129" fmla="*/ 331470 w 883813"/>
                  <a:gd name="connsiteY11-2130" fmla="*/ 560691 h 567514"/>
                  <a:gd name="connsiteX12-2131" fmla="*/ 3810 w 883813"/>
                  <a:gd name="connsiteY12-2132" fmla="*/ 541641 h 567514"/>
                  <a:gd name="connsiteX13-2133" fmla="*/ 0 w 883813"/>
                  <a:gd name="connsiteY13-2134" fmla="*/ 206361 h 567514"/>
                  <a:gd name="connsiteX14-2135" fmla="*/ 167640 w 883813"/>
                  <a:gd name="connsiteY14-2136" fmla="*/ 164451 h 567514"/>
                  <a:gd name="connsiteX0-2137" fmla="*/ 167640 w 883813"/>
                  <a:gd name="connsiteY0-2138" fmla="*/ 164451 h 567514"/>
                  <a:gd name="connsiteX1-2139" fmla="*/ 441960 w 883813"/>
                  <a:gd name="connsiteY1-2140" fmla="*/ 8241 h 567514"/>
                  <a:gd name="connsiteX2-2141" fmla="*/ 796277 w 883813"/>
                  <a:gd name="connsiteY2-2142" fmla="*/ 17112 h 567514"/>
                  <a:gd name="connsiteX3-2143" fmla="*/ 883813 w 883813"/>
                  <a:gd name="connsiteY3-2144" fmla="*/ 137755 h 567514"/>
                  <a:gd name="connsiteX4-2145" fmla="*/ 504159 w 883813"/>
                  <a:gd name="connsiteY4-2146" fmla="*/ 139020 h 567514"/>
                  <a:gd name="connsiteX5-2147" fmla="*/ 472480 w 883813"/>
                  <a:gd name="connsiteY5-2148" fmla="*/ 316851 h 567514"/>
                  <a:gd name="connsiteX6-2149" fmla="*/ 628650 w 883813"/>
                  <a:gd name="connsiteY6-2150" fmla="*/ 328281 h 567514"/>
                  <a:gd name="connsiteX7-2151" fmla="*/ 838200 w 883813"/>
                  <a:gd name="connsiteY7-2152" fmla="*/ 339711 h 567514"/>
                  <a:gd name="connsiteX8-2153" fmla="*/ 807720 w 883813"/>
                  <a:gd name="connsiteY8-2154" fmla="*/ 492111 h 567514"/>
                  <a:gd name="connsiteX9-2155" fmla="*/ 685800 w 883813"/>
                  <a:gd name="connsiteY9-2156" fmla="*/ 503541 h 567514"/>
                  <a:gd name="connsiteX10-2157" fmla="*/ 502920 w 883813"/>
                  <a:gd name="connsiteY10-2158" fmla="*/ 507351 h 567514"/>
                  <a:gd name="connsiteX11-2159" fmla="*/ 331470 w 883813"/>
                  <a:gd name="connsiteY11-2160" fmla="*/ 560691 h 567514"/>
                  <a:gd name="connsiteX12-2161" fmla="*/ 3810 w 883813"/>
                  <a:gd name="connsiteY12-2162" fmla="*/ 541641 h 567514"/>
                  <a:gd name="connsiteX13-2163" fmla="*/ 0 w 883813"/>
                  <a:gd name="connsiteY13-2164" fmla="*/ 206361 h 567514"/>
                  <a:gd name="connsiteX14-2165" fmla="*/ 167640 w 883813"/>
                  <a:gd name="connsiteY14-2166" fmla="*/ 164451 h 567514"/>
                  <a:gd name="connsiteX0-2167" fmla="*/ 167640 w 883813"/>
                  <a:gd name="connsiteY0-2168" fmla="*/ 164451 h 567514"/>
                  <a:gd name="connsiteX1-2169" fmla="*/ 441960 w 883813"/>
                  <a:gd name="connsiteY1-2170" fmla="*/ 8241 h 567514"/>
                  <a:gd name="connsiteX2-2171" fmla="*/ 796277 w 883813"/>
                  <a:gd name="connsiteY2-2172" fmla="*/ 17112 h 567514"/>
                  <a:gd name="connsiteX3-2173" fmla="*/ 883813 w 883813"/>
                  <a:gd name="connsiteY3-2174" fmla="*/ 137755 h 567514"/>
                  <a:gd name="connsiteX4-2175" fmla="*/ 504159 w 883813"/>
                  <a:gd name="connsiteY4-2176" fmla="*/ 139020 h 567514"/>
                  <a:gd name="connsiteX5-2177" fmla="*/ 495380 w 883813"/>
                  <a:gd name="connsiteY5-2178" fmla="*/ 321940 h 567514"/>
                  <a:gd name="connsiteX6-2179" fmla="*/ 628650 w 883813"/>
                  <a:gd name="connsiteY6-2180" fmla="*/ 328281 h 567514"/>
                  <a:gd name="connsiteX7-2181" fmla="*/ 838200 w 883813"/>
                  <a:gd name="connsiteY7-2182" fmla="*/ 339711 h 567514"/>
                  <a:gd name="connsiteX8-2183" fmla="*/ 807720 w 883813"/>
                  <a:gd name="connsiteY8-2184" fmla="*/ 492111 h 567514"/>
                  <a:gd name="connsiteX9-2185" fmla="*/ 685800 w 883813"/>
                  <a:gd name="connsiteY9-2186" fmla="*/ 503541 h 567514"/>
                  <a:gd name="connsiteX10-2187" fmla="*/ 502920 w 883813"/>
                  <a:gd name="connsiteY10-2188" fmla="*/ 507351 h 567514"/>
                  <a:gd name="connsiteX11-2189" fmla="*/ 331470 w 883813"/>
                  <a:gd name="connsiteY11-2190" fmla="*/ 560691 h 567514"/>
                  <a:gd name="connsiteX12-2191" fmla="*/ 3810 w 883813"/>
                  <a:gd name="connsiteY12-2192" fmla="*/ 541641 h 567514"/>
                  <a:gd name="connsiteX13-2193" fmla="*/ 0 w 883813"/>
                  <a:gd name="connsiteY13-2194" fmla="*/ 206361 h 567514"/>
                  <a:gd name="connsiteX14-2195" fmla="*/ 167640 w 883813"/>
                  <a:gd name="connsiteY14-2196" fmla="*/ 164451 h 567514"/>
                  <a:gd name="connsiteX0-2197" fmla="*/ 167640 w 883813"/>
                  <a:gd name="connsiteY0-2198" fmla="*/ 164451 h 567514"/>
                  <a:gd name="connsiteX1-2199" fmla="*/ 441960 w 883813"/>
                  <a:gd name="connsiteY1-2200" fmla="*/ 8241 h 567514"/>
                  <a:gd name="connsiteX2-2201" fmla="*/ 796277 w 883813"/>
                  <a:gd name="connsiteY2-2202" fmla="*/ 17112 h 567514"/>
                  <a:gd name="connsiteX3-2203" fmla="*/ 883813 w 883813"/>
                  <a:gd name="connsiteY3-2204" fmla="*/ 137755 h 567514"/>
                  <a:gd name="connsiteX4-2205" fmla="*/ 504159 w 883813"/>
                  <a:gd name="connsiteY4-2206" fmla="*/ 139020 h 567514"/>
                  <a:gd name="connsiteX5-2207" fmla="*/ 495380 w 883813"/>
                  <a:gd name="connsiteY5-2208" fmla="*/ 321940 h 567514"/>
                  <a:gd name="connsiteX6-2209" fmla="*/ 628650 w 883813"/>
                  <a:gd name="connsiteY6-2210" fmla="*/ 328281 h 567514"/>
                  <a:gd name="connsiteX7-2211" fmla="*/ 838200 w 883813"/>
                  <a:gd name="connsiteY7-2212" fmla="*/ 339711 h 567514"/>
                  <a:gd name="connsiteX8-2213" fmla="*/ 807720 w 883813"/>
                  <a:gd name="connsiteY8-2214" fmla="*/ 492111 h 567514"/>
                  <a:gd name="connsiteX9-2215" fmla="*/ 685800 w 883813"/>
                  <a:gd name="connsiteY9-2216" fmla="*/ 503541 h 567514"/>
                  <a:gd name="connsiteX10-2217" fmla="*/ 502920 w 883813"/>
                  <a:gd name="connsiteY10-2218" fmla="*/ 507351 h 567514"/>
                  <a:gd name="connsiteX11-2219" fmla="*/ 331470 w 883813"/>
                  <a:gd name="connsiteY11-2220" fmla="*/ 560691 h 567514"/>
                  <a:gd name="connsiteX12-2221" fmla="*/ 3810 w 883813"/>
                  <a:gd name="connsiteY12-2222" fmla="*/ 541641 h 567514"/>
                  <a:gd name="connsiteX13-2223" fmla="*/ 0 w 883813"/>
                  <a:gd name="connsiteY13-2224" fmla="*/ 206361 h 567514"/>
                  <a:gd name="connsiteX14-2225" fmla="*/ 167640 w 883813"/>
                  <a:gd name="connsiteY14-2226" fmla="*/ 164451 h 567514"/>
                  <a:gd name="connsiteX0-2227" fmla="*/ 167640 w 883813"/>
                  <a:gd name="connsiteY0-2228" fmla="*/ 164451 h 567514"/>
                  <a:gd name="connsiteX1-2229" fmla="*/ 441960 w 883813"/>
                  <a:gd name="connsiteY1-2230" fmla="*/ 8241 h 567514"/>
                  <a:gd name="connsiteX2-2231" fmla="*/ 796277 w 883813"/>
                  <a:gd name="connsiteY2-2232" fmla="*/ 17112 h 567514"/>
                  <a:gd name="connsiteX3-2233" fmla="*/ 883813 w 883813"/>
                  <a:gd name="connsiteY3-2234" fmla="*/ 137755 h 567514"/>
                  <a:gd name="connsiteX4-2235" fmla="*/ 516881 w 883813"/>
                  <a:gd name="connsiteY4-2236" fmla="*/ 128842 h 567514"/>
                  <a:gd name="connsiteX5-2237" fmla="*/ 495380 w 883813"/>
                  <a:gd name="connsiteY5-2238" fmla="*/ 321940 h 567514"/>
                  <a:gd name="connsiteX6-2239" fmla="*/ 628650 w 883813"/>
                  <a:gd name="connsiteY6-2240" fmla="*/ 328281 h 567514"/>
                  <a:gd name="connsiteX7-2241" fmla="*/ 838200 w 883813"/>
                  <a:gd name="connsiteY7-2242" fmla="*/ 339711 h 567514"/>
                  <a:gd name="connsiteX8-2243" fmla="*/ 807720 w 883813"/>
                  <a:gd name="connsiteY8-2244" fmla="*/ 492111 h 567514"/>
                  <a:gd name="connsiteX9-2245" fmla="*/ 685800 w 883813"/>
                  <a:gd name="connsiteY9-2246" fmla="*/ 503541 h 567514"/>
                  <a:gd name="connsiteX10-2247" fmla="*/ 502920 w 883813"/>
                  <a:gd name="connsiteY10-2248" fmla="*/ 507351 h 567514"/>
                  <a:gd name="connsiteX11-2249" fmla="*/ 331470 w 883813"/>
                  <a:gd name="connsiteY11-2250" fmla="*/ 560691 h 567514"/>
                  <a:gd name="connsiteX12-2251" fmla="*/ 3810 w 883813"/>
                  <a:gd name="connsiteY12-2252" fmla="*/ 541641 h 567514"/>
                  <a:gd name="connsiteX13-2253" fmla="*/ 0 w 883813"/>
                  <a:gd name="connsiteY13-2254" fmla="*/ 206361 h 567514"/>
                  <a:gd name="connsiteX14-2255" fmla="*/ 167640 w 883813"/>
                  <a:gd name="connsiteY14-2256" fmla="*/ 164451 h 567514"/>
                  <a:gd name="connsiteX0-2257" fmla="*/ 167640 w 883813"/>
                  <a:gd name="connsiteY0-2258" fmla="*/ 164451 h 567514"/>
                  <a:gd name="connsiteX1-2259" fmla="*/ 441960 w 883813"/>
                  <a:gd name="connsiteY1-2260" fmla="*/ 8241 h 567514"/>
                  <a:gd name="connsiteX2-2261" fmla="*/ 796277 w 883813"/>
                  <a:gd name="connsiteY2-2262" fmla="*/ 17112 h 567514"/>
                  <a:gd name="connsiteX3-2263" fmla="*/ 883813 w 883813"/>
                  <a:gd name="connsiteY3-2264" fmla="*/ 137755 h 567514"/>
                  <a:gd name="connsiteX4-2265" fmla="*/ 516881 w 883813"/>
                  <a:gd name="connsiteY4-2266" fmla="*/ 139020 h 567514"/>
                  <a:gd name="connsiteX5-2267" fmla="*/ 495380 w 883813"/>
                  <a:gd name="connsiteY5-2268" fmla="*/ 321940 h 567514"/>
                  <a:gd name="connsiteX6-2269" fmla="*/ 628650 w 883813"/>
                  <a:gd name="connsiteY6-2270" fmla="*/ 328281 h 567514"/>
                  <a:gd name="connsiteX7-2271" fmla="*/ 838200 w 883813"/>
                  <a:gd name="connsiteY7-2272" fmla="*/ 339711 h 567514"/>
                  <a:gd name="connsiteX8-2273" fmla="*/ 807720 w 883813"/>
                  <a:gd name="connsiteY8-2274" fmla="*/ 492111 h 567514"/>
                  <a:gd name="connsiteX9-2275" fmla="*/ 685800 w 883813"/>
                  <a:gd name="connsiteY9-2276" fmla="*/ 503541 h 567514"/>
                  <a:gd name="connsiteX10-2277" fmla="*/ 502920 w 883813"/>
                  <a:gd name="connsiteY10-2278" fmla="*/ 507351 h 567514"/>
                  <a:gd name="connsiteX11-2279" fmla="*/ 331470 w 883813"/>
                  <a:gd name="connsiteY11-2280" fmla="*/ 560691 h 567514"/>
                  <a:gd name="connsiteX12-2281" fmla="*/ 3810 w 883813"/>
                  <a:gd name="connsiteY12-2282" fmla="*/ 541641 h 567514"/>
                  <a:gd name="connsiteX13-2283" fmla="*/ 0 w 883813"/>
                  <a:gd name="connsiteY13-2284" fmla="*/ 206361 h 567514"/>
                  <a:gd name="connsiteX14-2285" fmla="*/ 167640 w 883813"/>
                  <a:gd name="connsiteY14-2286" fmla="*/ 164451 h 567514"/>
                  <a:gd name="connsiteX0-2287" fmla="*/ 167640 w 883813"/>
                  <a:gd name="connsiteY0-2288" fmla="*/ 164451 h 567514"/>
                  <a:gd name="connsiteX1-2289" fmla="*/ 441960 w 883813"/>
                  <a:gd name="connsiteY1-2290" fmla="*/ 8241 h 567514"/>
                  <a:gd name="connsiteX2-2291" fmla="*/ 796277 w 883813"/>
                  <a:gd name="connsiteY2-2292" fmla="*/ 17112 h 567514"/>
                  <a:gd name="connsiteX3-2293" fmla="*/ 883813 w 883813"/>
                  <a:gd name="connsiteY3-2294" fmla="*/ 137755 h 567514"/>
                  <a:gd name="connsiteX4-2295" fmla="*/ 516881 w 883813"/>
                  <a:gd name="connsiteY4-2296" fmla="*/ 139020 h 567514"/>
                  <a:gd name="connsiteX5-2297" fmla="*/ 495380 w 883813"/>
                  <a:gd name="connsiteY5-2298" fmla="*/ 321940 h 567514"/>
                  <a:gd name="connsiteX6-2299" fmla="*/ 628650 w 883813"/>
                  <a:gd name="connsiteY6-2300" fmla="*/ 328281 h 567514"/>
                  <a:gd name="connsiteX7-2301" fmla="*/ 838200 w 883813"/>
                  <a:gd name="connsiteY7-2302" fmla="*/ 339711 h 567514"/>
                  <a:gd name="connsiteX8-2303" fmla="*/ 807720 w 883813"/>
                  <a:gd name="connsiteY8-2304" fmla="*/ 492111 h 567514"/>
                  <a:gd name="connsiteX9-2305" fmla="*/ 685800 w 883813"/>
                  <a:gd name="connsiteY9-2306" fmla="*/ 503541 h 567514"/>
                  <a:gd name="connsiteX10-2307" fmla="*/ 502920 w 883813"/>
                  <a:gd name="connsiteY10-2308" fmla="*/ 507351 h 567514"/>
                  <a:gd name="connsiteX11-2309" fmla="*/ 331470 w 883813"/>
                  <a:gd name="connsiteY11-2310" fmla="*/ 560691 h 567514"/>
                  <a:gd name="connsiteX12-2311" fmla="*/ 3810 w 883813"/>
                  <a:gd name="connsiteY12-2312" fmla="*/ 541641 h 567514"/>
                  <a:gd name="connsiteX13-2313" fmla="*/ 0 w 883813"/>
                  <a:gd name="connsiteY13-2314" fmla="*/ 206361 h 567514"/>
                  <a:gd name="connsiteX14-2315" fmla="*/ 167640 w 883813"/>
                  <a:gd name="connsiteY14-2316" fmla="*/ 164451 h 567514"/>
                  <a:gd name="connsiteX0-2317" fmla="*/ 167640 w 883813"/>
                  <a:gd name="connsiteY0-2318" fmla="*/ 164451 h 567514"/>
                  <a:gd name="connsiteX1-2319" fmla="*/ 441960 w 883813"/>
                  <a:gd name="connsiteY1-2320" fmla="*/ 8241 h 567514"/>
                  <a:gd name="connsiteX2-2321" fmla="*/ 796277 w 883813"/>
                  <a:gd name="connsiteY2-2322" fmla="*/ 17112 h 567514"/>
                  <a:gd name="connsiteX3-2323" fmla="*/ 883813 w 883813"/>
                  <a:gd name="connsiteY3-2324" fmla="*/ 137755 h 567514"/>
                  <a:gd name="connsiteX4-2325" fmla="*/ 516881 w 883813"/>
                  <a:gd name="connsiteY4-2326" fmla="*/ 139020 h 567514"/>
                  <a:gd name="connsiteX5-2327" fmla="*/ 495380 w 883813"/>
                  <a:gd name="connsiteY5-2328" fmla="*/ 321940 h 567514"/>
                  <a:gd name="connsiteX6-2329" fmla="*/ 628650 w 883813"/>
                  <a:gd name="connsiteY6-2330" fmla="*/ 328281 h 567514"/>
                  <a:gd name="connsiteX7-2331" fmla="*/ 838200 w 883813"/>
                  <a:gd name="connsiteY7-2332" fmla="*/ 339711 h 567514"/>
                  <a:gd name="connsiteX8-2333" fmla="*/ 807720 w 883813"/>
                  <a:gd name="connsiteY8-2334" fmla="*/ 492111 h 567514"/>
                  <a:gd name="connsiteX9-2335" fmla="*/ 685800 w 883813"/>
                  <a:gd name="connsiteY9-2336" fmla="*/ 503541 h 567514"/>
                  <a:gd name="connsiteX10-2337" fmla="*/ 502920 w 883813"/>
                  <a:gd name="connsiteY10-2338" fmla="*/ 507351 h 567514"/>
                  <a:gd name="connsiteX11-2339" fmla="*/ 331470 w 883813"/>
                  <a:gd name="connsiteY11-2340" fmla="*/ 560691 h 567514"/>
                  <a:gd name="connsiteX12-2341" fmla="*/ 3810 w 883813"/>
                  <a:gd name="connsiteY12-2342" fmla="*/ 541641 h 567514"/>
                  <a:gd name="connsiteX13-2343" fmla="*/ 0 w 883813"/>
                  <a:gd name="connsiteY13-2344" fmla="*/ 206361 h 567514"/>
                  <a:gd name="connsiteX14-2345" fmla="*/ 167640 w 883813"/>
                  <a:gd name="connsiteY14-2346" fmla="*/ 164451 h 567514"/>
                  <a:gd name="connsiteX0-2347" fmla="*/ 167640 w 883813"/>
                  <a:gd name="connsiteY0-2348" fmla="*/ 164451 h 564795"/>
                  <a:gd name="connsiteX1-2349" fmla="*/ 441960 w 883813"/>
                  <a:gd name="connsiteY1-2350" fmla="*/ 8241 h 564795"/>
                  <a:gd name="connsiteX2-2351" fmla="*/ 796277 w 883813"/>
                  <a:gd name="connsiteY2-2352" fmla="*/ 17112 h 564795"/>
                  <a:gd name="connsiteX3-2353" fmla="*/ 883813 w 883813"/>
                  <a:gd name="connsiteY3-2354" fmla="*/ 137755 h 564795"/>
                  <a:gd name="connsiteX4-2355" fmla="*/ 516881 w 883813"/>
                  <a:gd name="connsiteY4-2356" fmla="*/ 139020 h 564795"/>
                  <a:gd name="connsiteX5-2357" fmla="*/ 495380 w 883813"/>
                  <a:gd name="connsiteY5-2358" fmla="*/ 321940 h 564795"/>
                  <a:gd name="connsiteX6-2359" fmla="*/ 628650 w 883813"/>
                  <a:gd name="connsiteY6-2360" fmla="*/ 328281 h 564795"/>
                  <a:gd name="connsiteX7-2361" fmla="*/ 838200 w 883813"/>
                  <a:gd name="connsiteY7-2362" fmla="*/ 339711 h 564795"/>
                  <a:gd name="connsiteX8-2363" fmla="*/ 807720 w 883813"/>
                  <a:gd name="connsiteY8-2364" fmla="*/ 492111 h 564795"/>
                  <a:gd name="connsiteX9-2365" fmla="*/ 685800 w 883813"/>
                  <a:gd name="connsiteY9-2366" fmla="*/ 503541 h 564795"/>
                  <a:gd name="connsiteX10-2367" fmla="*/ 502920 w 883813"/>
                  <a:gd name="connsiteY10-2368" fmla="*/ 507351 h 564795"/>
                  <a:gd name="connsiteX11-2369" fmla="*/ 331470 w 883813"/>
                  <a:gd name="connsiteY11-2370" fmla="*/ 560691 h 564795"/>
                  <a:gd name="connsiteX12-2371" fmla="*/ 3811 w 883813"/>
                  <a:gd name="connsiteY12-2372" fmla="*/ 503474 h 564795"/>
                  <a:gd name="connsiteX13-2373" fmla="*/ 0 w 883813"/>
                  <a:gd name="connsiteY13-2374" fmla="*/ 206361 h 564795"/>
                  <a:gd name="connsiteX14-2375" fmla="*/ 167640 w 883813"/>
                  <a:gd name="connsiteY14-2376" fmla="*/ 164451 h 564795"/>
                  <a:gd name="connsiteX0-2377" fmla="*/ 167640 w 883813"/>
                  <a:gd name="connsiteY0-2378" fmla="*/ 164451 h 550307"/>
                  <a:gd name="connsiteX1-2379" fmla="*/ 441960 w 883813"/>
                  <a:gd name="connsiteY1-2380" fmla="*/ 8241 h 550307"/>
                  <a:gd name="connsiteX2-2381" fmla="*/ 796277 w 883813"/>
                  <a:gd name="connsiteY2-2382" fmla="*/ 17112 h 550307"/>
                  <a:gd name="connsiteX3-2383" fmla="*/ 883813 w 883813"/>
                  <a:gd name="connsiteY3-2384" fmla="*/ 137755 h 550307"/>
                  <a:gd name="connsiteX4-2385" fmla="*/ 516881 w 883813"/>
                  <a:gd name="connsiteY4-2386" fmla="*/ 139020 h 550307"/>
                  <a:gd name="connsiteX5-2387" fmla="*/ 495380 w 883813"/>
                  <a:gd name="connsiteY5-2388" fmla="*/ 321940 h 550307"/>
                  <a:gd name="connsiteX6-2389" fmla="*/ 628650 w 883813"/>
                  <a:gd name="connsiteY6-2390" fmla="*/ 328281 h 550307"/>
                  <a:gd name="connsiteX7-2391" fmla="*/ 838200 w 883813"/>
                  <a:gd name="connsiteY7-2392" fmla="*/ 339711 h 550307"/>
                  <a:gd name="connsiteX8-2393" fmla="*/ 807720 w 883813"/>
                  <a:gd name="connsiteY8-2394" fmla="*/ 492111 h 550307"/>
                  <a:gd name="connsiteX9-2395" fmla="*/ 685800 w 883813"/>
                  <a:gd name="connsiteY9-2396" fmla="*/ 503541 h 550307"/>
                  <a:gd name="connsiteX10-2397" fmla="*/ 502920 w 883813"/>
                  <a:gd name="connsiteY10-2398" fmla="*/ 507351 h 550307"/>
                  <a:gd name="connsiteX11-2399" fmla="*/ 331470 w 883813"/>
                  <a:gd name="connsiteY11-2400" fmla="*/ 545424 h 550307"/>
                  <a:gd name="connsiteX12-2401" fmla="*/ 3811 w 883813"/>
                  <a:gd name="connsiteY12-2402" fmla="*/ 503474 h 550307"/>
                  <a:gd name="connsiteX13-2403" fmla="*/ 0 w 883813"/>
                  <a:gd name="connsiteY13-2404" fmla="*/ 206361 h 550307"/>
                  <a:gd name="connsiteX14-2405" fmla="*/ 167640 w 883813"/>
                  <a:gd name="connsiteY14-2406" fmla="*/ 164451 h 550307"/>
                  <a:gd name="connsiteX0-2407" fmla="*/ 167640 w 883813"/>
                  <a:gd name="connsiteY0-2408" fmla="*/ 164451 h 545424"/>
                  <a:gd name="connsiteX1-2409" fmla="*/ 441960 w 883813"/>
                  <a:gd name="connsiteY1-2410" fmla="*/ 8241 h 545424"/>
                  <a:gd name="connsiteX2-2411" fmla="*/ 796277 w 883813"/>
                  <a:gd name="connsiteY2-2412" fmla="*/ 17112 h 545424"/>
                  <a:gd name="connsiteX3-2413" fmla="*/ 883813 w 883813"/>
                  <a:gd name="connsiteY3-2414" fmla="*/ 137755 h 545424"/>
                  <a:gd name="connsiteX4-2415" fmla="*/ 516881 w 883813"/>
                  <a:gd name="connsiteY4-2416" fmla="*/ 139020 h 545424"/>
                  <a:gd name="connsiteX5-2417" fmla="*/ 495380 w 883813"/>
                  <a:gd name="connsiteY5-2418" fmla="*/ 321940 h 545424"/>
                  <a:gd name="connsiteX6-2419" fmla="*/ 628650 w 883813"/>
                  <a:gd name="connsiteY6-2420" fmla="*/ 328281 h 545424"/>
                  <a:gd name="connsiteX7-2421" fmla="*/ 838200 w 883813"/>
                  <a:gd name="connsiteY7-2422" fmla="*/ 339711 h 545424"/>
                  <a:gd name="connsiteX8-2423" fmla="*/ 807720 w 883813"/>
                  <a:gd name="connsiteY8-2424" fmla="*/ 492111 h 545424"/>
                  <a:gd name="connsiteX9-2425" fmla="*/ 685800 w 883813"/>
                  <a:gd name="connsiteY9-2426" fmla="*/ 503541 h 545424"/>
                  <a:gd name="connsiteX10-2427" fmla="*/ 502920 w 883813"/>
                  <a:gd name="connsiteY10-2428" fmla="*/ 507351 h 545424"/>
                  <a:gd name="connsiteX11-2429" fmla="*/ 331470 w 883813"/>
                  <a:gd name="connsiteY11-2430" fmla="*/ 545424 h 545424"/>
                  <a:gd name="connsiteX12-2431" fmla="*/ 3811 w 883813"/>
                  <a:gd name="connsiteY12-2432" fmla="*/ 503474 h 545424"/>
                  <a:gd name="connsiteX13-2433" fmla="*/ 0 w 883813"/>
                  <a:gd name="connsiteY13-2434" fmla="*/ 206361 h 545424"/>
                  <a:gd name="connsiteX14-2435" fmla="*/ 167640 w 883813"/>
                  <a:gd name="connsiteY14-2436" fmla="*/ 164451 h 545424"/>
                  <a:gd name="connsiteX0-2437" fmla="*/ 167640 w 883813"/>
                  <a:gd name="connsiteY0-2438" fmla="*/ 164451 h 545424"/>
                  <a:gd name="connsiteX1-2439" fmla="*/ 441960 w 883813"/>
                  <a:gd name="connsiteY1-2440" fmla="*/ 8241 h 545424"/>
                  <a:gd name="connsiteX2-2441" fmla="*/ 796277 w 883813"/>
                  <a:gd name="connsiteY2-2442" fmla="*/ 17112 h 545424"/>
                  <a:gd name="connsiteX3-2443" fmla="*/ 883813 w 883813"/>
                  <a:gd name="connsiteY3-2444" fmla="*/ 137755 h 545424"/>
                  <a:gd name="connsiteX4-2445" fmla="*/ 516881 w 883813"/>
                  <a:gd name="connsiteY4-2446" fmla="*/ 139020 h 545424"/>
                  <a:gd name="connsiteX5-2447" fmla="*/ 495380 w 883813"/>
                  <a:gd name="connsiteY5-2448" fmla="*/ 321940 h 545424"/>
                  <a:gd name="connsiteX6-2449" fmla="*/ 628650 w 883813"/>
                  <a:gd name="connsiteY6-2450" fmla="*/ 328281 h 545424"/>
                  <a:gd name="connsiteX7-2451" fmla="*/ 838200 w 883813"/>
                  <a:gd name="connsiteY7-2452" fmla="*/ 339711 h 545424"/>
                  <a:gd name="connsiteX8-2453" fmla="*/ 807720 w 883813"/>
                  <a:gd name="connsiteY8-2454" fmla="*/ 492111 h 545424"/>
                  <a:gd name="connsiteX9-2455" fmla="*/ 685800 w 883813"/>
                  <a:gd name="connsiteY9-2456" fmla="*/ 503541 h 545424"/>
                  <a:gd name="connsiteX10-2457" fmla="*/ 502920 w 883813"/>
                  <a:gd name="connsiteY10-2458" fmla="*/ 507351 h 545424"/>
                  <a:gd name="connsiteX11-2459" fmla="*/ 331470 w 883813"/>
                  <a:gd name="connsiteY11-2460" fmla="*/ 545424 h 545424"/>
                  <a:gd name="connsiteX12-2461" fmla="*/ 3811 w 883813"/>
                  <a:gd name="connsiteY12-2462" fmla="*/ 503474 h 545424"/>
                  <a:gd name="connsiteX13-2463" fmla="*/ 0 w 883813"/>
                  <a:gd name="connsiteY13-2464" fmla="*/ 206361 h 545424"/>
                  <a:gd name="connsiteX14-2465" fmla="*/ 167640 w 883813"/>
                  <a:gd name="connsiteY14-2466" fmla="*/ 164451 h 545424"/>
                  <a:gd name="connsiteX0-2467" fmla="*/ 167640 w 883813"/>
                  <a:gd name="connsiteY0-2468" fmla="*/ 164451 h 545424"/>
                  <a:gd name="connsiteX1-2469" fmla="*/ 441960 w 883813"/>
                  <a:gd name="connsiteY1-2470" fmla="*/ 8241 h 545424"/>
                  <a:gd name="connsiteX2-2471" fmla="*/ 796277 w 883813"/>
                  <a:gd name="connsiteY2-2472" fmla="*/ 17112 h 545424"/>
                  <a:gd name="connsiteX3-2473" fmla="*/ 883813 w 883813"/>
                  <a:gd name="connsiteY3-2474" fmla="*/ 137755 h 545424"/>
                  <a:gd name="connsiteX4-2475" fmla="*/ 516881 w 883813"/>
                  <a:gd name="connsiteY4-2476" fmla="*/ 139020 h 545424"/>
                  <a:gd name="connsiteX5-2477" fmla="*/ 495380 w 883813"/>
                  <a:gd name="connsiteY5-2478" fmla="*/ 321940 h 545424"/>
                  <a:gd name="connsiteX6-2479" fmla="*/ 628650 w 883813"/>
                  <a:gd name="connsiteY6-2480" fmla="*/ 328281 h 545424"/>
                  <a:gd name="connsiteX7-2481" fmla="*/ 838200 w 883813"/>
                  <a:gd name="connsiteY7-2482" fmla="*/ 339711 h 545424"/>
                  <a:gd name="connsiteX8-2483" fmla="*/ 807720 w 883813"/>
                  <a:gd name="connsiteY8-2484" fmla="*/ 492111 h 545424"/>
                  <a:gd name="connsiteX9-2485" fmla="*/ 685800 w 883813"/>
                  <a:gd name="connsiteY9-2486" fmla="*/ 503541 h 545424"/>
                  <a:gd name="connsiteX10-2487" fmla="*/ 523276 w 883813"/>
                  <a:gd name="connsiteY10-2488" fmla="*/ 507351 h 545424"/>
                  <a:gd name="connsiteX11-2489" fmla="*/ 331470 w 883813"/>
                  <a:gd name="connsiteY11-2490" fmla="*/ 545424 h 545424"/>
                  <a:gd name="connsiteX12-2491" fmla="*/ 3811 w 883813"/>
                  <a:gd name="connsiteY12-2492" fmla="*/ 503474 h 545424"/>
                  <a:gd name="connsiteX13-2493" fmla="*/ 0 w 883813"/>
                  <a:gd name="connsiteY13-2494" fmla="*/ 206361 h 545424"/>
                  <a:gd name="connsiteX14-2495" fmla="*/ 167640 w 883813"/>
                  <a:gd name="connsiteY14-2496" fmla="*/ 164451 h 545424"/>
                  <a:gd name="connsiteX0-2497" fmla="*/ 167640 w 883813"/>
                  <a:gd name="connsiteY0-2498" fmla="*/ 164451 h 545424"/>
                  <a:gd name="connsiteX1-2499" fmla="*/ 441960 w 883813"/>
                  <a:gd name="connsiteY1-2500" fmla="*/ 8241 h 545424"/>
                  <a:gd name="connsiteX2-2501" fmla="*/ 796277 w 883813"/>
                  <a:gd name="connsiteY2-2502" fmla="*/ 17112 h 545424"/>
                  <a:gd name="connsiteX3-2503" fmla="*/ 883813 w 883813"/>
                  <a:gd name="connsiteY3-2504" fmla="*/ 137755 h 545424"/>
                  <a:gd name="connsiteX4-2505" fmla="*/ 516881 w 883813"/>
                  <a:gd name="connsiteY4-2506" fmla="*/ 139020 h 545424"/>
                  <a:gd name="connsiteX5-2507" fmla="*/ 495380 w 883813"/>
                  <a:gd name="connsiteY5-2508" fmla="*/ 321940 h 545424"/>
                  <a:gd name="connsiteX6-2509" fmla="*/ 628650 w 883813"/>
                  <a:gd name="connsiteY6-2510" fmla="*/ 328281 h 545424"/>
                  <a:gd name="connsiteX7-2511" fmla="*/ 838200 w 883813"/>
                  <a:gd name="connsiteY7-2512" fmla="*/ 339711 h 545424"/>
                  <a:gd name="connsiteX8-2513" fmla="*/ 807720 w 883813"/>
                  <a:gd name="connsiteY8-2514" fmla="*/ 492111 h 545424"/>
                  <a:gd name="connsiteX9-2515" fmla="*/ 685800 w 883813"/>
                  <a:gd name="connsiteY9-2516" fmla="*/ 503541 h 545424"/>
                  <a:gd name="connsiteX10-2517" fmla="*/ 523276 w 883813"/>
                  <a:gd name="connsiteY10-2518" fmla="*/ 499718 h 545424"/>
                  <a:gd name="connsiteX11-2519" fmla="*/ 331470 w 883813"/>
                  <a:gd name="connsiteY11-2520" fmla="*/ 545424 h 545424"/>
                  <a:gd name="connsiteX12-2521" fmla="*/ 3811 w 883813"/>
                  <a:gd name="connsiteY12-2522" fmla="*/ 503474 h 545424"/>
                  <a:gd name="connsiteX13-2523" fmla="*/ 0 w 883813"/>
                  <a:gd name="connsiteY13-2524" fmla="*/ 206361 h 545424"/>
                  <a:gd name="connsiteX14-2525" fmla="*/ 167640 w 883813"/>
                  <a:gd name="connsiteY14-2526" fmla="*/ 164451 h 545424"/>
                  <a:gd name="connsiteX0-2527" fmla="*/ 167640 w 883813"/>
                  <a:gd name="connsiteY0-2528" fmla="*/ 164451 h 545424"/>
                  <a:gd name="connsiteX1-2529" fmla="*/ 441960 w 883813"/>
                  <a:gd name="connsiteY1-2530" fmla="*/ 8241 h 545424"/>
                  <a:gd name="connsiteX2-2531" fmla="*/ 796277 w 883813"/>
                  <a:gd name="connsiteY2-2532" fmla="*/ 17112 h 545424"/>
                  <a:gd name="connsiteX3-2533" fmla="*/ 883813 w 883813"/>
                  <a:gd name="connsiteY3-2534" fmla="*/ 137755 h 545424"/>
                  <a:gd name="connsiteX4-2535" fmla="*/ 516881 w 883813"/>
                  <a:gd name="connsiteY4-2536" fmla="*/ 139020 h 545424"/>
                  <a:gd name="connsiteX5-2537" fmla="*/ 495380 w 883813"/>
                  <a:gd name="connsiteY5-2538" fmla="*/ 321940 h 545424"/>
                  <a:gd name="connsiteX6-2539" fmla="*/ 628650 w 883813"/>
                  <a:gd name="connsiteY6-2540" fmla="*/ 328281 h 545424"/>
                  <a:gd name="connsiteX7-2541" fmla="*/ 838200 w 883813"/>
                  <a:gd name="connsiteY7-2542" fmla="*/ 339711 h 545424"/>
                  <a:gd name="connsiteX8-2543" fmla="*/ 807720 w 883813"/>
                  <a:gd name="connsiteY8-2544" fmla="*/ 492111 h 545424"/>
                  <a:gd name="connsiteX9-2545" fmla="*/ 685800 w 883813"/>
                  <a:gd name="connsiteY9-2546" fmla="*/ 495908 h 545424"/>
                  <a:gd name="connsiteX10-2547" fmla="*/ 523276 w 883813"/>
                  <a:gd name="connsiteY10-2548" fmla="*/ 499718 h 545424"/>
                  <a:gd name="connsiteX11-2549" fmla="*/ 331470 w 883813"/>
                  <a:gd name="connsiteY11-2550" fmla="*/ 545424 h 545424"/>
                  <a:gd name="connsiteX12-2551" fmla="*/ 3811 w 883813"/>
                  <a:gd name="connsiteY12-2552" fmla="*/ 503474 h 545424"/>
                  <a:gd name="connsiteX13-2553" fmla="*/ 0 w 883813"/>
                  <a:gd name="connsiteY13-2554" fmla="*/ 206361 h 545424"/>
                  <a:gd name="connsiteX14-2555" fmla="*/ 167640 w 883813"/>
                  <a:gd name="connsiteY14-2556" fmla="*/ 164451 h 545424"/>
                  <a:gd name="connsiteX0-2557" fmla="*/ 167640 w 883813"/>
                  <a:gd name="connsiteY0-2558" fmla="*/ 164451 h 545424"/>
                  <a:gd name="connsiteX1-2559" fmla="*/ 441960 w 883813"/>
                  <a:gd name="connsiteY1-2560" fmla="*/ 8241 h 545424"/>
                  <a:gd name="connsiteX2-2561" fmla="*/ 796277 w 883813"/>
                  <a:gd name="connsiteY2-2562" fmla="*/ 17112 h 545424"/>
                  <a:gd name="connsiteX3-2563" fmla="*/ 883813 w 883813"/>
                  <a:gd name="connsiteY3-2564" fmla="*/ 137755 h 545424"/>
                  <a:gd name="connsiteX4-2565" fmla="*/ 516881 w 883813"/>
                  <a:gd name="connsiteY4-2566" fmla="*/ 139020 h 545424"/>
                  <a:gd name="connsiteX5-2567" fmla="*/ 495380 w 883813"/>
                  <a:gd name="connsiteY5-2568" fmla="*/ 321940 h 545424"/>
                  <a:gd name="connsiteX6-2569" fmla="*/ 628650 w 883813"/>
                  <a:gd name="connsiteY6-2570" fmla="*/ 328281 h 545424"/>
                  <a:gd name="connsiteX7-2571" fmla="*/ 838200 w 883813"/>
                  <a:gd name="connsiteY7-2572" fmla="*/ 339711 h 545424"/>
                  <a:gd name="connsiteX8-2573" fmla="*/ 807720 w 883813"/>
                  <a:gd name="connsiteY8-2574" fmla="*/ 492111 h 545424"/>
                  <a:gd name="connsiteX9-2575" fmla="*/ 683256 w 883813"/>
                  <a:gd name="connsiteY9-2576" fmla="*/ 506086 h 545424"/>
                  <a:gd name="connsiteX10-2577" fmla="*/ 523276 w 883813"/>
                  <a:gd name="connsiteY10-2578" fmla="*/ 499718 h 545424"/>
                  <a:gd name="connsiteX11-2579" fmla="*/ 331470 w 883813"/>
                  <a:gd name="connsiteY11-2580" fmla="*/ 545424 h 545424"/>
                  <a:gd name="connsiteX12-2581" fmla="*/ 3811 w 883813"/>
                  <a:gd name="connsiteY12-2582" fmla="*/ 503474 h 545424"/>
                  <a:gd name="connsiteX13-2583" fmla="*/ 0 w 883813"/>
                  <a:gd name="connsiteY13-2584" fmla="*/ 206361 h 545424"/>
                  <a:gd name="connsiteX14-2585" fmla="*/ 167640 w 883813"/>
                  <a:gd name="connsiteY14-2586" fmla="*/ 164451 h 545424"/>
                  <a:gd name="connsiteX0-2587" fmla="*/ 167640 w 883813"/>
                  <a:gd name="connsiteY0-2588" fmla="*/ 164451 h 545424"/>
                  <a:gd name="connsiteX1-2589" fmla="*/ 441960 w 883813"/>
                  <a:gd name="connsiteY1-2590" fmla="*/ 8241 h 545424"/>
                  <a:gd name="connsiteX2-2591" fmla="*/ 796277 w 883813"/>
                  <a:gd name="connsiteY2-2592" fmla="*/ 17112 h 545424"/>
                  <a:gd name="connsiteX3-2593" fmla="*/ 883813 w 883813"/>
                  <a:gd name="connsiteY3-2594" fmla="*/ 137755 h 545424"/>
                  <a:gd name="connsiteX4-2595" fmla="*/ 516881 w 883813"/>
                  <a:gd name="connsiteY4-2596" fmla="*/ 139020 h 545424"/>
                  <a:gd name="connsiteX5-2597" fmla="*/ 495380 w 883813"/>
                  <a:gd name="connsiteY5-2598" fmla="*/ 321940 h 545424"/>
                  <a:gd name="connsiteX6-2599" fmla="*/ 628650 w 883813"/>
                  <a:gd name="connsiteY6-2600" fmla="*/ 328281 h 545424"/>
                  <a:gd name="connsiteX7-2601" fmla="*/ 838200 w 883813"/>
                  <a:gd name="connsiteY7-2602" fmla="*/ 339711 h 545424"/>
                  <a:gd name="connsiteX8-2603" fmla="*/ 807720 w 883813"/>
                  <a:gd name="connsiteY8-2604" fmla="*/ 492111 h 545424"/>
                  <a:gd name="connsiteX9-2605" fmla="*/ 688345 w 883813"/>
                  <a:gd name="connsiteY9-2606" fmla="*/ 503542 h 545424"/>
                  <a:gd name="connsiteX10-2607" fmla="*/ 523276 w 883813"/>
                  <a:gd name="connsiteY10-2608" fmla="*/ 499718 h 545424"/>
                  <a:gd name="connsiteX11-2609" fmla="*/ 331470 w 883813"/>
                  <a:gd name="connsiteY11-2610" fmla="*/ 545424 h 545424"/>
                  <a:gd name="connsiteX12-2611" fmla="*/ 3811 w 883813"/>
                  <a:gd name="connsiteY12-2612" fmla="*/ 503474 h 545424"/>
                  <a:gd name="connsiteX13-2613" fmla="*/ 0 w 883813"/>
                  <a:gd name="connsiteY13-2614" fmla="*/ 206361 h 545424"/>
                  <a:gd name="connsiteX14-2615" fmla="*/ 167640 w 883813"/>
                  <a:gd name="connsiteY14-2616" fmla="*/ 164451 h 545424"/>
                  <a:gd name="connsiteX0-2617" fmla="*/ 167640 w 883813"/>
                  <a:gd name="connsiteY0-2618" fmla="*/ 164451 h 545424"/>
                  <a:gd name="connsiteX1-2619" fmla="*/ 441960 w 883813"/>
                  <a:gd name="connsiteY1-2620" fmla="*/ 8241 h 545424"/>
                  <a:gd name="connsiteX2-2621" fmla="*/ 796277 w 883813"/>
                  <a:gd name="connsiteY2-2622" fmla="*/ 17112 h 545424"/>
                  <a:gd name="connsiteX3-2623" fmla="*/ 883813 w 883813"/>
                  <a:gd name="connsiteY3-2624" fmla="*/ 137755 h 545424"/>
                  <a:gd name="connsiteX4-2625" fmla="*/ 516881 w 883813"/>
                  <a:gd name="connsiteY4-2626" fmla="*/ 139020 h 545424"/>
                  <a:gd name="connsiteX5-2627" fmla="*/ 495380 w 883813"/>
                  <a:gd name="connsiteY5-2628" fmla="*/ 321940 h 545424"/>
                  <a:gd name="connsiteX6-2629" fmla="*/ 628650 w 883813"/>
                  <a:gd name="connsiteY6-2630" fmla="*/ 328281 h 545424"/>
                  <a:gd name="connsiteX7-2631" fmla="*/ 838200 w 883813"/>
                  <a:gd name="connsiteY7-2632" fmla="*/ 339711 h 545424"/>
                  <a:gd name="connsiteX8-2633" fmla="*/ 807720 w 883813"/>
                  <a:gd name="connsiteY8-2634" fmla="*/ 492111 h 545424"/>
                  <a:gd name="connsiteX9-2635" fmla="*/ 688345 w 883813"/>
                  <a:gd name="connsiteY9-2636" fmla="*/ 503542 h 545424"/>
                  <a:gd name="connsiteX10-2637" fmla="*/ 523276 w 883813"/>
                  <a:gd name="connsiteY10-2638" fmla="*/ 499718 h 545424"/>
                  <a:gd name="connsiteX11-2639" fmla="*/ 331470 w 883813"/>
                  <a:gd name="connsiteY11-2640" fmla="*/ 545424 h 545424"/>
                  <a:gd name="connsiteX12-2641" fmla="*/ 3811 w 883813"/>
                  <a:gd name="connsiteY12-2642" fmla="*/ 503474 h 545424"/>
                  <a:gd name="connsiteX13-2643" fmla="*/ 0 w 883813"/>
                  <a:gd name="connsiteY13-2644" fmla="*/ 206361 h 545424"/>
                  <a:gd name="connsiteX14-2645" fmla="*/ 167640 w 883813"/>
                  <a:gd name="connsiteY14-2646" fmla="*/ 164451 h 545424"/>
                  <a:gd name="connsiteX0-2647" fmla="*/ 167640 w 883813"/>
                  <a:gd name="connsiteY0-2648" fmla="*/ 164451 h 545424"/>
                  <a:gd name="connsiteX1-2649" fmla="*/ 441960 w 883813"/>
                  <a:gd name="connsiteY1-2650" fmla="*/ 8241 h 545424"/>
                  <a:gd name="connsiteX2-2651" fmla="*/ 796277 w 883813"/>
                  <a:gd name="connsiteY2-2652" fmla="*/ 17112 h 545424"/>
                  <a:gd name="connsiteX3-2653" fmla="*/ 883813 w 883813"/>
                  <a:gd name="connsiteY3-2654" fmla="*/ 137755 h 545424"/>
                  <a:gd name="connsiteX4-2655" fmla="*/ 516881 w 883813"/>
                  <a:gd name="connsiteY4-2656" fmla="*/ 139020 h 545424"/>
                  <a:gd name="connsiteX5-2657" fmla="*/ 495380 w 883813"/>
                  <a:gd name="connsiteY5-2658" fmla="*/ 321940 h 545424"/>
                  <a:gd name="connsiteX6-2659" fmla="*/ 628650 w 883813"/>
                  <a:gd name="connsiteY6-2660" fmla="*/ 328281 h 545424"/>
                  <a:gd name="connsiteX7-2661" fmla="*/ 838200 w 883813"/>
                  <a:gd name="connsiteY7-2662" fmla="*/ 339711 h 545424"/>
                  <a:gd name="connsiteX8-2663" fmla="*/ 807720 w 883813"/>
                  <a:gd name="connsiteY8-2664" fmla="*/ 492111 h 545424"/>
                  <a:gd name="connsiteX9-2665" fmla="*/ 688345 w 883813"/>
                  <a:gd name="connsiteY9-2666" fmla="*/ 503542 h 545424"/>
                  <a:gd name="connsiteX10-2667" fmla="*/ 523276 w 883813"/>
                  <a:gd name="connsiteY10-2668" fmla="*/ 499718 h 545424"/>
                  <a:gd name="connsiteX11-2669" fmla="*/ 331470 w 883813"/>
                  <a:gd name="connsiteY11-2670" fmla="*/ 545424 h 545424"/>
                  <a:gd name="connsiteX12-2671" fmla="*/ 3811 w 883813"/>
                  <a:gd name="connsiteY12-2672" fmla="*/ 503474 h 545424"/>
                  <a:gd name="connsiteX13-2673" fmla="*/ 0 w 883813"/>
                  <a:gd name="connsiteY13-2674" fmla="*/ 206361 h 545424"/>
                  <a:gd name="connsiteX14-2675" fmla="*/ 167640 w 883813"/>
                  <a:gd name="connsiteY14-2676" fmla="*/ 164451 h 545424"/>
                  <a:gd name="connsiteX0-2677" fmla="*/ 167640 w 883813"/>
                  <a:gd name="connsiteY0-2678" fmla="*/ 164451 h 545424"/>
                  <a:gd name="connsiteX1-2679" fmla="*/ 441960 w 883813"/>
                  <a:gd name="connsiteY1-2680" fmla="*/ 8241 h 545424"/>
                  <a:gd name="connsiteX2-2681" fmla="*/ 796277 w 883813"/>
                  <a:gd name="connsiteY2-2682" fmla="*/ 17112 h 545424"/>
                  <a:gd name="connsiteX3-2683" fmla="*/ 883813 w 883813"/>
                  <a:gd name="connsiteY3-2684" fmla="*/ 137755 h 545424"/>
                  <a:gd name="connsiteX4-2685" fmla="*/ 516881 w 883813"/>
                  <a:gd name="connsiteY4-2686" fmla="*/ 139020 h 545424"/>
                  <a:gd name="connsiteX5-2687" fmla="*/ 495380 w 883813"/>
                  <a:gd name="connsiteY5-2688" fmla="*/ 321940 h 545424"/>
                  <a:gd name="connsiteX6-2689" fmla="*/ 631195 w 883813"/>
                  <a:gd name="connsiteY6-2690" fmla="*/ 343548 h 545424"/>
                  <a:gd name="connsiteX7-2691" fmla="*/ 838200 w 883813"/>
                  <a:gd name="connsiteY7-2692" fmla="*/ 339711 h 545424"/>
                  <a:gd name="connsiteX8-2693" fmla="*/ 807720 w 883813"/>
                  <a:gd name="connsiteY8-2694" fmla="*/ 492111 h 545424"/>
                  <a:gd name="connsiteX9-2695" fmla="*/ 688345 w 883813"/>
                  <a:gd name="connsiteY9-2696" fmla="*/ 503542 h 545424"/>
                  <a:gd name="connsiteX10-2697" fmla="*/ 523276 w 883813"/>
                  <a:gd name="connsiteY10-2698" fmla="*/ 499718 h 545424"/>
                  <a:gd name="connsiteX11-2699" fmla="*/ 331470 w 883813"/>
                  <a:gd name="connsiteY11-2700" fmla="*/ 545424 h 545424"/>
                  <a:gd name="connsiteX12-2701" fmla="*/ 3811 w 883813"/>
                  <a:gd name="connsiteY12-2702" fmla="*/ 503474 h 545424"/>
                  <a:gd name="connsiteX13-2703" fmla="*/ 0 w 883813"/>
                  <a:gd name="connsiteY13-2704" fmla="*/ 206361 h 545424"/>
                  <a:gd name="connsiteX14-2705" fmla="*/ 167640 w 883813"/>
                  <a:gd name="connsiteY14-2706" fmla="*/ 164451 h 545424"/>
                  <a:gd name="connsiteX0-2707" fmla="*/ 167640 w 883813"/>
                  <a:gd name="connsiteY0-2708" fmla="*/ 164451 h 545424"/>
                  <a:gd name="connsiteX1-2709" fmla="*/ 441960 w 883813"/>
                  <a:gd name="connsiteY1-2710" fmla="*/ 8241 h 545424"/>
                  <a:gd name="connsiteX2-2711" fmla="*/ 796277 w 883813"/>
                  <a:gd name="connsiteY2-2712" fmla="*/ 17112 h 545424"/>
                  <a:gd name="connsiteX3-2713" fmla="*/ 883813 w 883813"/>
                  <a:gd name="connsiteY3-2714" fmla="*/ 137755 h 545424"/>
                  <a:gd name="connsiteX4-2715" fmla="*/ 516881 w 883813"/>
                  <a:gd name="connsiteY4-2716" fmla="*/ 139020 h 545424"/>
                  <a:gd name="connsiteX5-2717" fmla="*/ 495380 w 883813"/>
                  <a:gd name="connsiteY5-2718" fmla="*/ 321940 h 545424"/>
                  <a:gd name="connsiteX6-2719" fmla="*/ 631195 w 883813"/>
                  <a:gd name="connsiteY6-2720" fmla="*/ 333370 h 545424"/>
                  <a:gd name="connsiteX7-2721" fmla="*/ 838200 w 883813"/>
                  <a:gd name="connsiteY7-2722" fmla="*/ 339711 h 545424"/>
                  <a:gd name="connsiteX8-2723" fmla="*/ 807720 w 883813"/>
                  <a:gd name="connsiteY8-2724" fmla="*/ 492111 h 545424"/>
                  <a:gd name="connsiteX9-2725" fmla="*/ 688345 w 883813"/>
                  <a:gd name="connsiteY9-2726" fmla="*/ 503542 h 545424"/>
                  <a:gd name="connsiteX10-2727" fmla="*/ 523276 w 883813"/>
                  <a:gd name="connsiteY10-2728" fmla="*/ 499718 h 545424"/>
                  <a:gd name="connsiteX11-2729" fmla="*/ 331470 w 883813"/>
                  <a:gd name="connsiteY11-2730" fmla="*/ 545424 h 545424"/>
                  <a:gd name="connsiteX12-2731" fmla="*/ 3811 w 883813"/>
                  <a:gd name="connsiteY12-2732" fmla="*/ 503474 h 545424"/>
                  <a:gd name="connsiteX13-2733" fmla="*/ 0 w 883813"/>
                  <a:gd name="connsiteY13-2734" fmla="*/ 206361 h 545424"/>
                  <a:gd name="connsiteX14-2735" fmla="*/ 167640 w 883813"/>
                  <a:gd name="connsiteY14-2736" fmla="*/ 164451 h 545424"/>
                  <a:gd name="connsiteX0-2737" fmla="*/ 167640 w 883813"/>
                  <a:gd name="connsiteY0-2738" fmla="*/ 164451 h 545424"/>
                  <a:gd name="connsiteX1-2739" fmla="*/ 441960 w 883813"/>
                  <a:gd name="connsiteY1-2740" fmla="*/ 8241 h 545424"/>
                  <a:gd name="connsiteX2-2741" fmla="*/ 796277 w 883813"/>
                  <a:gd name="connsiteY2-2742" fmla="*/ 17112 h 545424"/>
                  <a:gd name="connsiteX3-2743" fmla="*/ 883813 w 883813"/>
                  <a:gd name="connsiteY3-2744" fmla="*/ 137755 h 545424"/>
                  <a:gd name="connsiteX4-2745" fmla="*/ 516881 w 883813"/>
                  <a:gd name="connsiteY4-2746" fmla="*/ 139020 h 545424"/>
                  <a:gd name="connsiteX5-2747" fmla="*/ 495380 w 883813"/>
                  <a:gd name="connsiteY5-2748" fmla="*/ 321940 h 545424"/>
                  <a:gd name="connsiteX6-2749" fmla="*/ 631195 w 883813"/>
                  <a:gd name="connsiteY6-2750" fmla="*/ 333370 h 545424"/>
                  <a:gd name="connsiteX7-2751" fmla="*/ 838200 w 883813"/>
                  <a:gd name="connsiteY7-2752" fmla="*/ 339711 h 545424"/>
                  <a:gd name="connsiteX8-2753" fmla="*/ 807720 w 883813"/>
                  <a:gd name="connsiteY8-2754" fmla="*/ 492111 h 545424"/>
                  <a:gd name="connsiteX9-2755" fmla="*/ 688345 w 883813"/>
                  <a:gd name="connsiteY9-2756" fmla="*/ 503542 h 545424"/>
                  <a:gd name="connsiteX10-2757" fmla="*/ 523276 w 883813"/>
                  <a:gd name="connsiteY10-2758" fmla="*/ 499718 h 545424"/>
                  <a:gd name="connsiteX11-2759" fmla="*/ 331470 w 883813"/>
                  <a:gd name="connsiteY11-2760" fmla="*/ 545424 h 545424"/>
                  <a:gd name="connsiteX12-2761" fmla="*/ 3811 w 883813"/>
                  <a:gd name="connsiteY12-2762" fmla="*/ 503474 h 545424"/>
                  <a:gd name="connsiteX13-2763" fmla="*/ 0 w 883813"/>
                  <a:gd name="connsiteY13-2764" fmla="*/ 206361 h 545424"/>
                  <a:gd name="connsiteX14-2765" fmla="*/ 167640 w 883813"/>
                  <a:gd name="connsiteY14-2766" fmla="*/ 164451 h 545424"/>
                  <a:gd name="connsiteX0-2767" fmla="*/ 167640 w 883813"/>
                  <a:gd name="connsiteY0-2768" fmla="*/ 164451 h 545424"/>
                  <a:gd name="connsiteX1-2769" fmla="*/ 441960 w 883813"/>
                  <a:gd name="connsiteY1-2770" fmla="*/ 8241 h 545424"/>
                  <a:gd name="connsiteX2-2771" fmla="*/ 796277 w 883813"/>
                  <a:gd name="connsiteY2-2772" fmla="*/ 17112 h 545424"/>
                  <a:gd name="connsiteX3-2773" fmla="*/ 883813 w 883813"/>
                  <a:gd name="connsiteY3-2774" fmla="*/ 137755 h 545424"/>
                  <a:gd name="connsiteX4-2775" fmla="*/ 516881 w 883813"/>
                  <a:gd name="connsiteY4-2776" fmla="*/ 139020 h 545424"/>
                  <a:gd name="connsiteX5-2777" fmla="*/ 495380 w 883813"/>
                  <a:gd name="connsiteY5-2778" fmla="*/ 321940 h 545424"/>
                  <a:gd name="connsiteX6-2779" fmla="*/ 631195 w 883813"/>
                  <a:gd name="connsiteY6-2780" fmla="*/ 333370 h 545424"/>
                  <a:gd name="connsiteX7-2781" fmla="*/ 838200 w 883813"/>
                  <a:gd name="connsiteY7-2782" fmla="*/ 339711 h 545424"/>
                  <a:gd name="connsiteX8-2783" fmla="*/ 807720 w 883813"/>
                  <a:gd name="connsiteY8-2784" fmla="*/ 492111 h 545424"/>
                  <a:gd name="connsiteX9-2785" fmla="*/ 688345 w 883813"/>
                  <a:gd name="connsiteY9-2786" fmla="*/ 503542 h 545424"/>
                  <a:gd name="connsiteX10-2787" fmla="*/ 523276 w 883813"/>
                  <a:gd name="connsiteY10-2788" fmla="*/ 499718 h 545424"/>
                  <a:gd name="connsiteX11-2789" fmla="*/ 331470 w 883813"/>
                  <a:gd name="connsiteY11-2790" fmla="*/ 545424 h 545424"/>
                  <a:gd name="connsiteX12-2791" fmla="*/ 3811 w 883813"/>
                  <a:gd name="connsiteY12-2792" fmla="*/ 503474 h 545424"/>
                  <a:gd name="connsiteX13-2793" fmla="*/ 0 w 883813"/>
                  <a:gd name="connsiteY13-2794" fmla="*/ 206361 h 545424"/>
                  <a:gd name="connsiteX14-2795" fmla="*/ 167640 w 883813"/>
                  <a:gd name="connsiteY14-2796" fmla="*/ 164451 h 545424"/>
                  <a:gd name="connsiteX0-2797" fmla="*/ 167640 w 883813"/>
                  <a:gd name="connsiteY0-2798" fmla="*/ 164451 h 545424"/>
                  <a:gd name="connsiteX1-2799" fmla="*/ 441960 w 883813"/>
                  <a:gd name="connsiteY1-2800" fmla="*/ 8241 h 545424"/>
                  <a:gd name="connsiteX2-2801" fmla="*/ 796277 w 883813"/>
                  <a:gd name="connsiteY2-2802" fmla="*/ 17112 h 545424"/>
                  <a:gd name="connsiteX3-2803" fmla="*/ 883813 w 883813"/>
                  <a:gd name="connsiteY3-2804" fmla="*/ 137755 h 545424"/>
                  <a:gd name="connsiteX4-2805" fmla="*/ 516881 w 883813"/>
                  <a:gd name="connsiteY4-2806" fmla="*/ 139020 h 545424"/>
                  <a:gd name="connsiteX5-2807" fmla="*/ 495380 w 883813"/>
                  <a:gd name="connsiteY5-2808" fmla="*/ 321940 h 545424"/>
                  <a:gd name="connsiteX6-2809" fmla="*/ 631195 w 883813"/>
                  <a:gd name="connsiteY6-2810" fmla="*/ 333370 h 545424"/>
                  <a:gd name="connsiteX7-2811" fmla="*/ 838200 w 883813"/>
                  <a:gd name="connsiteY7-2812" fmla="*/ 339711 h 545424"/>
                  <a:gd name="connsiteX8-2813" fmla="*/ 807720 w 883813"/>
                  <a:gd name="connsiteY8-2814" fmla="*/ 492111 h 545424"/>
                  <a:gd name="connsiteX9-2815" fmla="*/ 688345 w 883813"/>
                  <a:gd name="connsiteY9-2816" fmla="*/ 503542 h 545424"/>
                  <a:gd name="connsiteX10-2817" fmla="*/ 523276 w 883813"/>
                  <a:gd name="connsiteY10-2818" fmla="*/ 499718 h 545424"/>
                  <a:gd name="connsiteX11-2819" fmla="*/ 331470 w 883813"/>
                  <a:gd name="connsiteY11-2820" fmla="*/ 545424 h 545424"/>
                  <a:gd name="connsiteX12-2821" fmla="*/ 3811 w 883813"/>
                  <a:gd name="connsiteY12-2822" fmla="*/ 503474 h 545424"/>
                  <a:gd name="connsiteX13-2823" fmla="*/ 0 w 883813"/>
                  <a:gd name="connsiteY13-2824" fmla="*/ 206361 h 545424"/>
                  <a:gd name="connsiteX14-2825" fmla="*/ 167640 w 883813"/>
                  <a:gd name="connsiteY14-2826" fmla="*/ 164451 h 545424"/>
                  <a:gd name="connsiteX0-2827" fmla="*/ 167640 w 883813"/>
                  <a:gd name="connsiteY0-2828" fmla="*/ 164451 h 545424"/>
                  <a:gd name="connsiteX1-2829" fmla="*/ 441960 w 883813"/>
                  <a:gd name="connsiteY1-2830" fmla="*/ 8241 h 545424"/>
                  <a:gd name="connsiteX2-2831" fmla="*/ 796277 w 883813"/>
                  <a:gd name="connsiteY2-2832" fmla="*/ 17112 h 545424"/>
                  <a:gd name="connsiteX3-2833" fmla="*/ 883813 w 883813"/>
                  <a:gd name="connsiteY3-2834" fmla="*/ 137755 h 545424"/>
                  <a:gd name="connsiteX4-2835" fmla="*/ 516881 w 883813"/>
                  <a:gd name="connsiteY4-2836" fmla="*/ 139020 h 545424"/>
                  <a:gd name="connsiteX5-2837" fmla="*/ 495380 w 883813"/>
                  <a:gd name="connsiteY5-2838" fmla="*/ 321940 h 545424"/>
                  <a:gd name="connsiteX6-2839" fmla="*/ 631195 w 883813"/>
                  <a:gd name="connsiteY6-2840" fmla="*/ 333370 h 545424"/>
                  <a:gd name="connsiteX7-2841" fmla="*/ 838200 w 883813"/>
                  <a:gd name="connsiteY7-2842" fmla="*/ 339711 h 545424"/>
                  <a:gd name="connsiteX8-2843" fmla="*/ 807720 w 883813"/>
                  <a:gd name="connsiteY8-2844" fmla="*/ 492111 h 545424"/>
                  <a:gd name="connsiteX9-2845" fmla="*/ 688345 w 883813"/>
                  <a:gd name="connsiteY9-2846" fmla="*/ 503542 h 545424"/>
                  <a:gd name="connsiteX10-2847" fmla="*/ 523276 w 883813"/>
                  <a:gd name="connsiteY10-2848" fmla="*/ 499718 h 545424"/>
                  <a:gd name="connsiteX11-2849" fmla="*/ 331470 w 883813"/>
                  <a:gd name="connsiteY11-2850" fmla="*/ 545424 h 545424"/>
                  <a:gd name="connsiteX12-2851" fmla="*/ 3811 w 883813"/>
                  <a:gd name="connsiteY12-2852" fmla="*/ 503474 h 545424"/>
                  <a:gd name="connsiteX13-2853" fmla="*/ 0 w 883813"/>
                  <a:gd name="connsiteY13-2854" fmla="*/ 206361 h 545424"/>
                  <a:gd name="connsiteX14-2855" fmla="*/ 167640 w 883813"/>
                  <a:gd name="connsiteY14-2856" fmla="*/ 164451 h 545424"/>
                  <a:gd name="connsiteX0-2857" fmla="*/ 167640 w 883813"/>
                  <a:gd name="connsiteY0-2858" fmla="*/ 164451 h 545424"/>
                  <a:gd name="connsiteX1-2859" fmla="*/ 441960 w 883813"/>
                  <a:gd name="connsiteY1-2860" fmla="*/ 8241 h 545424"/>
                  <a:gd name="connsiteX2-2861" fmla="*/ 796277 w 883813"/>
                  <a:gd name="connsiteY2-2862" fmla="*/ 17112 h 545424"/>
                  <a:gd name="connsiteX3-2863" fmla="*/ 883813 w 883813"/>
                  <a:gd name="connsiteY3-2864" fmla="*/ 137755 h 545424"/>
                  <a:gd name="connsiteX4-2865" fmla="*/ 516881 w 883813"/>
                  <a:gd name="connsiteY4-2866" fmla="*/ 139020 h 545424"/>
                  <a:gd name="connsiteX5-2867" fmla="*/ 495380 w 883813"/>
                  <a:gd name="connsiteY5-2868" fmla="*/ 321940 h 545424"/>
                  <a:gd name="connsiteX6-2869" fmla="*/ 631195 w 883813"/>
                  <a:gd name="connsiteY6-2870" fmla="*/ 333370 h 545424"/>
                  <a:gd name="connsiteX7-2871" fmla="*/ 838200 w 883813"/>
                  <a:gd name="connsiteY7-2872" fmla="*/ 339711 h 545424"/>
                  <a:gd name="connsiteX8-2873" fmla="*/ 807720 w 883813"/>
                  <a:gd name="connsiteY8-2874" fmla="*/ 492111 h 545424"/>
                  <a:gd name="connsiteX9-2875" fmla="*/ 688345 w 883813"/>
                  <a:gd name="connsiteY9-2876" fmla="*/ 503542 h 545424"/>
                  <a:gd name="connsiteX10-2877" fmla="*/ 523276 w 883813"/>
                  <a:gd name="connsiteY10-2878" fmla="*/ 499718 h 545424"/>
                  <a:gd name="connsiteX11-2879" fmla="*/ 331470 w 883813"/>
                  <a:gd name="connsiteY11-2880" fmla="*/ 545424 h 545424"/>
                  <a:gd name="connsiteX12-2881" fmla="*/ 3811 w 883813"/>
                  <a:gd name="connsiteY12-2882" fmla="*/ 503474 h 545424"/>
                  <a:gd name="connsiteX13-2883" fmla="*/ 0 w 883813"/>
                  <a:gd name="connsiteY13-2884" fmla="*/ 206361 h 545424"/>
                  <a:gd name="connsiteX14-2885" fmla="*/ 167640 w 883813"/>
                  <a:gd name="connsiteY14-2886" fmla="*/ 164451 h 545424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  <a:cxn ang="0">
                    <a:pos x="connsiteX11-23" y="connsiteY11-24"/>
                  </a:cxn>
                  <a:cxn ang="0">
                    <a:pos x="connsiteX12-25" y="connsiteY12-26"/>
                  </a:cxn>
                  <a:cxn ang="0">
                    <a:pos x="connsiteX13-27" y="connsiteY13-28"/>
                  </a:cxn>
                  <a:cxn ang="0">
                    <a:pos x="connsiteX14-29" y="connsiteY14-30"/>
                  </a:cxn>
                </a:cxnLst>
                <a:rect l="l" t="t" r="r" b="b"/>
                <a:pathLst>
                  <a:path w="883813" h="545424">
                    <a:moveTo>
                      <a:pt x="167640" y="164451"/>
                    </a:moveTo>
                    <a:cubicBezTo>
                      <a:pt x="295910" y="118731"/>
                      <a:pt x="336550" y="46341"/>
                      <a:pt x="441960" y="8241"/>
                    </a:cubicBezTo>
                    <a:cubicBezTo>
                      <a:pt x="490220" y="-12079"/>
                      <a:pt x="676879" y="10788"/>
                      <a:pt x="796277" y="17112"/>
                    </a:cubicBezTo>
                    <a:cubicBezTo>
                      <a:pt x="875008" y="38698"/>
                      <a:pt x="868888" y="98354"/>
                      <a:pt x="883813" y="137755"/>
                    </a:cubicBezTo>
                    <a:cubicBezTo>
                      <a:pt x="757262" y="138177"/>
                      <a:pt x="645976" y="130964"/>
                      <a:pt x="516881" y="139020"/>
                    </a:cubicBezTo>
                    <a:cubicBezTo>
                      <a:pt x="486489" y="202525"/>
                      <a:pt x="491588" y="264791"/>
                      <a:pt x="495380" y="321940"/>
                    </a:cubicBezTo>
                    <a:cubicBezTo>
                      <a:pt x="555070" y="343530"/>
                      <a:pt x="555027" y="339703"/>
                      <a:pt x="631195" y="333370"/>
                    </a:cubicBezTo>
                    <a:cubicBezTo>
                      <a:pt x="725175" y="327020"/>
                      <a:pt x="772169" y="327025"/>
                      <a:pt x="838200" y="339711"/>
                    </a:cubicBezTo>
                    <a:cubicBezTo>
                      <a:pt x="901700" y="354951"/>
                      <a:pt x="888974" y="487036"/>
                      <a:pt x="807720" y="492111"/>
                    </a:cubicBezTo>
                    <a:cubicBezTo>
                      <a:pt x="760295" y="501009"/>
                      <a:pt x="735770" y="507366"/>
                      <a:pt x="688345" y="503542"/>
                    </a:cubicBezTo>
                    <a:cubicBezTo>
                      <a:pt x="624845" y="504825"/>
                      <a:pt x="609636" y="494638"/>
                      <a:pt x="523276" y="499718"/>
                    </a:cubicBezTo>
                    <a:cubicBezTo>
                      <a:pt x="428026" y="520038"/>
                      <a:pt x="417887" y="542889"/>
                      <a:pt x="331470" y="545424"/>
                    </a:cubicBezTo>
                    <a:cubicBezTo>
                      <a:pt x="238738" y="545384"/>
                      <a:pt x="114301" y="503474"/>
                      <a:pt x="3811" y="503474"/>
                    </a:cubicBezTo>
                    <a:cubicBezTo>
                      <a:pt x="2541" y="404436"/>
                      <a:pt x="1270" y="305399"/>
                      <a:pt x="0" y="206361"/>
                    </a:cubicBezTo>
                    <a:lnTo>
                      <a:pt x="167640" y="164451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32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79" name="组合 78"/>
          <p:cNvGrpSpPr/>
          <p:nvPr/>
        </p:nvGrpSpPr>
        <p:grpSpPr>
          <a:xfrm rot="20395480" flipH="1">
            <a:off x="3789890" y="3770838"/>
            <a:ext cx="1839601" cy="412578"/>
            <a:chOff x="3420989" y="3727688"/>
            <a:chExt cx="1838607" cy="412578"/>
          </a:xfrm>
          <a:solidFill>
            <a:schemeClr val="bg1"/>
          </a:solidFill>
        </p:grpSpPr>
        <p:grpSp>
          <p:nvGrpSpPr>
            <p:cNvPr id="80" name="Group 51"/>
            <p:cNvGrpSpPr/>
            <p:nvPr/>
          </p:nvGrpSpPr>
          <p:grpSpPr>
            <a:xfrm flipH="1">
              <a:off x="3420989" y="3727688"/>
              <a:ext cx="903602" cy="411614"/>
              <a:chOff x="6629087" y="2161377"/>
              <a:chExt cx="941513" cy="428894"/>
            </a:xfrm>
            <a:grpFill/>
          </p:grpSpPr>
          <p:grpSp>
            <p:nvGrpSpPr>
              <p:cNvPr id="92" name="Group 52"/>
              <p:cNvGrpSpPr/>
              <p:nvPr/>
            </p:nvGrpSpPr>
            <p:grpSpPr>
              <a:xfrm>
                <a:off x="7040701" y="2293237"/>
                <a:ext cx="529899" cy="297034"/>
                <a:chOff x="6649145" y="2175368"/>
                <a:chExt cx="1295400" cy="726135"/>
              </a:xfrm>
              <a:grpFill/>
            </p:grpSpPr>
            <p:sp>
              <p:nvSpPr>
                <p:cNvPr id="94" name="Rectangle 54"/>
                <p:cNvSpPr/>
                <p:nvPr/>
              </p:nvSpPr>
              <p:spPr>
                <a:xfrm>
                  <a:off x="6649145" y="2175368"/>
                  <a:ext cx="1295400" cy="726135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3200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95" name="Isosceles Triangle 55"/>
                <p:cNvSpPr/>
                <p:nvPr/>
              </p:nvSpPr>
              <p:spPr>
                <a:xfrm>
                  <a:off x="6858489" y="2313357"/>
                  <a:ext cx="111322" cy="104091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3200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96" name="Oval 56"/>
                <p:cNvSpPr/>
                <p:nvPr/>
              </p:nvSpPr>
              <p:spPr>
                <a:xfrm>
                  <a:off x="6729036" y="2254330"/>
                  <a:ext cx="129453" cy="12945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3200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cxnSp>
              <p:nvCxnSpPr>
                <p:cNvPr id="97" name="Straight Connector 57"/>
                <p:cNvCxnSpPr/>
                <p:nvPr/>
              </p:nvCxnSpPr>
              <p:spPr>
                <a:xfrm>
                  <a:off x="7010889" y="2487635"/>
                  <a:ext cx="607523" cy="0"/>
                </a:xfrm>
                <a:prstGeom prst="lin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</p:cxnSp>
            <p:cxnSp>
              <p:nvCxnSpPr>
                <p:cNvPr id="98" name="Straight Connector 58"/>
                <p:cNvCxnSpPr/>
                <p:nvPr/>
              </p:nvCxnSpPr>
              <p:spPr>
                <a:xfrm>
                  <a:off x="7010889" y="2565739"/>
                  <a:ext cx="607523" cy="0"/>
                </a:xfrm>
                <a:prstGeom prst="lin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</p:cxnSp>
            <p:cxnSp>
              <p:nvCxnSpPr>
                <p:cNvPr id="99" name="Straight Connector 59"/>
                <p:cNvCxnSpPr/>
                <p:nvPr/>
              </p:nvCxnSpPr>
              <p:spPr>
                <a:xfrm>
                  <a:off x="7010888" y="2640035"/>
                  <a:ext cx="607523" cy="0"/>
                </a:xfrm>
                <a:prstGeom prst="lin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</p:cxnSp>
            <p:cxnSp>
              <p:nvCxnSpPr>
                <p:cNvPr id="100" name="Straight Connector 60"/>
                <p:cNvCxnSpPr/>
                <p:nvPr/>
              </p:nvCxnSpPr>
              <p:spPr>
                <a:xfrm>
                  <a:off x="7542212" y="2791558"/>
                  <a:ext cx="303762" cy="0"/>
                </a:xfrm>
                <a:prstGeom prst="lin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</p:cxnSp>
            <p:cxnSp>
              <p:nvCxnSpPr>
                <p:cNvPr id="101" name="Straight Connector 61"/>
                <p:cNvCxnSpPr/>
                <p:nvPr/>
              </p:nvCxnSpPr>
              <p:spPr>
                <a:xfrm>
                  <a:off x="6793762" y="2794196"/>
                  <a:ext cx="303762" cy="0"/>
                </a:xfrm>
                <a:prstGeom prst="lin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</p:cxnSp>
          </p:grpSp>
          <p:sp>
            <p:nvSpPr>
              <p:cNvPr id="93" name="Freeform 53"/>
              <p:cNvSpPr/>
              <p:nvPr/>
            </p:nvSpPr>
            <p:spPr>
              <a:xfrm>
                <a:off x="6629087" y="2161377"/>
                <a:ext cx="661706" cy="408354"/>
              </a:xfrm>
              <a:custGeom>
                <a:avLst/>
                <a:gdLst>
                  <a:gd name="connsiteX0" fmla="*/ 114300 w 944880"/>
                  <a:gd name="connsiteY0" fmla="*/ 201930 h 647700"/>
                  <a:gd name="connsiteX1" fmla="*/ 422910 w 944880"/>
                  <a:gd name="connsiteY1" fmla="*/ 26670 h 647700"/>
                  <a:gd name="connsiteX2" fmla="*/ 811530 w 944880"/>
                  <a:gd name="connsiteY2" fmla="*/ 0 h 647700"/>
                  <a:gd name="connsiteX3" fmla="*/ 944880 w 944880"/>
                  <a:gd name="connsiteY3" fmla="*/ 152400 h 647700"/>
                  <a:gd name="connsiteX4" fmla="*/ 518160 w 944880"/>
                  <a:gd name="connsiteY4" fmla="*/ 160020 h 647700"/>
                  <a:gd name="connsiteX5" fmla="*/ 430530 w 944880"/>
                  <a:gd name="connsiteY5" fmla="*/ 342900 h 647700"/>
                  <a:gd name="connsiteX6" fmla="*/ 742950 w 944880"/>
                  <a:gd name="connsiteY6" fmla="*/ 323850 h 647700"/>
                  <a:gd name="connsiteX7" fmla="*/ 933450 w 944880"/>
                  <a:gd name="connsiteY7" fmla="*/ 358140 h 647700"/>
                  <a:gd name="connsiteX8" fmla="*/ 941070 w 944880"/>
                  <a:gd name="connsiteY8" fmla="*/ 510540 h 647700"/>
                  <a:gd name="connsiteX9" fmla="*/ 739140 w 944880"/>
                  <a:gd name="connsiteY9" fmla="*/ 556260 h 647700"/>
                  <a:gd name="connsiteX10" fmla="*/ 422910 w 944880"/>
                  <a:gd name="connsiteY10" fmla="*/ 521970 h 647700"/>
                  <a:gd name="connsiteX11" fmla="*/ 377190 w 944880"/>
                  <a:gd name="connsiteY11" fmla="*/ 617220 h 647700"/>
                  <a:gd name="connsiteX12" fmla="*/ 213360 w 944880"/>
                  <a:gd name="connsiteY12" fmla="*/ 647700 h 647700"/>
                  <a:gd name="connsiteX13" fmla="*/ 7620 w 944880"/>
                  <a:gd name="connsiteY13" fmla="*/ 582930 h 647700"/>
                  <a:gd name="connsiteX14" fmla="*/ 0 w 944880"/>
                  <a:gd name="connsiteY14" fmla="*/ 205740 h 647700"/>
                  <a:gd name="connsiteX15" fmla="*/ 114300 w 944880"/>
                  <a:gd name="connsiteY15" fmla="*/ 201930 h 647700"/>
                  <a:gd name="connsiteX0-1" fmla="*/ 114300 w 944880"/>
                  <a:gd name="connsiteY0-2" fmla="*/ 201930 h 647700"/>
                  <a:gd name="connsiteX1-3" fmla="*/ 422910 w 944880"/>
                  <a:gd name="connsiteY1-4" fmla="*/ 26670 h 647700"/>
                  <a:gd name="connsiteX2-5" fmla="*/ 811530 w 944880"/>
                  <a:gd name="connsiteY2-6" fmla="*/ 0 h 647700"/>
                  <a:gd name="connsiteX3-7" fmla="*/ 944880 w 944880"/>
                  <a:gd name="connsiteY3-8" fmla="*/ 152400 h 647700"/>
                  <a:gd name="connsiteX4-9" fmla="*/ 518160 w 944880"/>
                  <a:gd name="connsiteY4-10" fmla="*/ 160020 h 647700"/>
                  <a:gd name="connsiteX5-11" fmla="*/ 430530 w 944880"/>
                  <a:gd name="connsiteY5-12" fmla="*/ 342900 h 647700"/>
                  <a:gd name="connsiteX6-13" fmla="*/ 742950 w 944880"/>
                  <a:gd name="connsiteY6-14" fmla="*/ 323850 h 647700"/>
                  <a:gd name="connsiteX7-15" fmla="*/ 933450 w 944880"/>
                  <a:gd name="connsiteY7-16" fmla="*/ 358140 h 647700"/>
                  <a:gd name="connsiteX8-17" fmla="*/ 941070 w 944880"/>
                  <a:gd name="connsiteY8-18" fmla="*/ 510540 h 647700"/>
                  <a:gd name="connsiteX9-19" fmla="*/ 739140 w 944880"/>
                  <a:gd name="connsiteY9-20" fmla="*/ 556260 h 647700"/>
                  <a:gd name="connsiteX10-21" fmla="*/ 468630 w 944880"/>
                  <a:gd name="connsiteY10-22" fmla="*/ 525780 h 647700"/>
                  <a:gd name="connsiteX11-23" fmla="*/ 377190 w 944880"/>
                  <a:gd name="connsiteY11-24" fmla="*/ 617220 h 647700"/>
                  <a:gd name="connsiteX12-25" fmla="*/ 213360 w 944880"/>
                  <a:gd name="connsiteY12-26" fmla="*/ 647700 h 647700"/>
                  <a:gd name="connsiteX13-27" fmla="*/ 7620 w 944880"/>
                  <a:gd name="connsiteY13-28" fmla="*/ 582930 h 647700"/>
                  <a:gd name="connsiteX14-29" fmla="*/ 0 w 944880"/>
                  <a:gd name="connsiteY14-30" fmla="*/ 205740 h 647700"/>
                  <a:gd name="connsiteX15-31" fmla="*/ 114300 w 944880"/>
                  <a:gd name="connsiteY15-32" fmla="*/ 201930 h 647700"/>
                  <a:gd name="connsiteX0-33" fmla="*/ 114300 w 944880"/>
                  <a:gd name="connsiteY0-34" fmla="*/ 201930 h 647700"/>
                  <a:gd name="connsiteX1-35" fmla="*/ 422910 w 944880"/>
                  <a:gd name="connsiteY1-36" fmla="*/ 26670 h 647700"/>
                  <a:gd name="connsiteX2-37" fmla="*/ 811530 w 944880"/>
                  <a:gd name="connsiteY2-38" fmla="*/ 0 h 647700"/>
                  <a:gd name="connsiteX3-39" fmla="*/ 944880 w 944880"/>
                  <a:gd name="connsiteY3-40" fmla="*/ 152400 h 647700"/>
                  <a:gd name="connsiteX4-41" fmla="*/ 518160 w 944880"/>
                  <a:gd name="connsiteY4-42" fmla="*/ 160020 h 647700"/>
                  <a:gd name="connsiteX5-43" fmla="*/ 449580 w 944880"/>
                  <a:gd name="connsiteY5-44" fmla="*/ 316230 h 647700"/>
                  <a:gd name="connsiteX6-45" fmla="*/ 742950 w 944880"/>
                  <a:gd name="connsiteY6-46" fmla="*/ 323850 h 647700"/>
                  <a:gd name="connsiteX7-47" fmla="*/ 933450 w 944880"/>
                  <a:gd name="connsiteY7-48" fmla="*/ 358140 h 647700"/>
                  <a:gd name="connsiteX8-49" fmla="*/ 941070 w 944880"/>
                  <a:gd name="connsiteY8-50" fmla="*/ 510540 h 647700"/>
                  <a:gd name="connsiteX9-51" fmla="*/ 739140 w 944880"/>
                  <a:gd name="connsiteY9-52" fmla="*/ 556260 h 647700"/>
                  <a:gd name="connsiteX10-53" fmla="*/ 468630 w 944880"/>
                  <a:gd name="connsiteY10-54" fmla="*/ 525780 h 647700"/>
                  <a:gd name="connsiteX11-55" fmla="*/ 377190 w 944880"/>
                  <a:gd name="connsiteY11-56" fmla="*/ 617220 h 647700"/>
                  <a:gd name="connsiteX12-57" fmla="*/ 213360 w 944880"/>
                  <a:gd name="connsiteY12-58" fmla="*/ 647700 h 647700"/>
                  <a:gd name="connsiteX13-59" fmla="*/ 7620 w 944880"/>
                  <a:gd name="connsiteY13-60" fmla="*/ 582930 h 647700"/>
                  <a:gd name="connsiteX14-61" fmla="*/ 0 w 944880"/>
                  <a:gd name="connsiteY14-62" fmla="*/ 205740 h 647700"/>
                  <a:gd name="connsiteX15-63" fmla="*/ 114300 w 944880"/>
                  <a:gd name="connsiteY15-64" fmla="*/ 201930 h 647700"/>
                  <a:gd name="connsiteX0-65" fmla="*/ 114300 w 944880"/>
                  <a:gd name="connsiteY0-66" fmla="*/ 201930 h 647700"/>
                  <a:gd name="connsiteX1-67" fmla="*/ 422910 w 944880"/>
                  <a:gd name="connsiteY1-68" fmla="*/ 26670 h 647700"/>
                  <a:gd name="connsiteX2-69" fmla="*/ 811530 w 944880"/>
                  <a:gd name="connsiteY2-70" fmla="*/ 0 h 647700"/>
                  <a:gd name="connsiteX3-71" fmla="*/ 944880 w 944880"/>
                  <a:gd name="connsiteY3-72" fmla="*/ 152400 h 647700"/>
                  <a:gd name="connsiteX4-73" fmla="*/ 521970 w 944880"/>
                  <a:gd name="connsiteY4-74" fmla="*/ 156210 h 647700"/>
                  <a:gd name="connsiteX5-75" fmla="*/ 449580 w 944880"/>
                  <a:gd name="connsiteY5-76" fmla="*/ 316230 h 647700"/>
                  <a:gd name="connsiteX6-77" fmla="*/ 742950 w 944880"/>
                  <a:gd name="connsiteY6-78" fmla="*/ 323850 h 647700"/>
                  <a:gd name="connsiteX7-79" fmla="*/ 933450 w 944880"/>
                  <a:gd name="connsiteY7-80" fmla="*/ 358140 h 647700"/>
                  <a:gd name="connsiteX8-81" fmla="*/ 941070 w 944880"/>
                  <a:gd name="connsiteY8-82" fmla="*/ 510540 h 647700"/>
                  <a:gd name="connsiteX9-83" fmla="*/ 739140 w 944880"/>
                  <a:gd name="connsiteY9-84" fmla="*/ 556260 h 647700"/>
                  <a:gd name="connsiteX10-85" fmla="*/ 468630 w 944880"/>
                  <a:gd name="connsiteY10-86" fmla="*/ 525780 h 647700"/>
                  <a:gd name="connsiteX11-87" fmla="*/ 377190 w 944880"/>
                  <a:gd name="connsiteY11-88" fmla="*/ 617220 h 647700"/>
                  <a:gd name="connsiteX12-89" fmla="*/ 213360 w 944880"/>
                  <a:gd name="connsiteY12-90" fmla="*/ 647700 h 647700"/>
                  <a:gd name="connsiteX13-91" fmla="*/ 7620 w 944880"/>
                  <a:gd name="connsiteY13-92" fmla="*/ 582930 h 647700"/>
                  <a:gd name="connsiteX14-93" fmla="*/ 0 w 944880"/>
                  <a:gd name="connsiteY14-94" fmla="*/ 205740 h 647700"/>
                  <a:gd name="connsiteX15-95" fmla="*/ 114300 w 944880"/>
                  <a:gd name="connsiteY15-96" fmla="*/ 201930 h 647700"/>
                  <a:gd name="connsiteX0-97" fmla="*/ 114300 w 944880"/>
                  <a:gd name="connsiteY0-98" fmla="*/ 201930 h 647700"/>
                  <a:gd name="connsiteX1-99" fmla="*/ 441960 w 944880"/>
                  <a:gd name="connsiteY1-100" fmla="*/ 7620 h 647700"/>
                  <a:gd name="connsiteX2-101" fmla="*/ 811530 w 944880"/>
                  <a:gd name="connsiteY2-102" fmla="*/ 0 h 647700"/>
                  <a:gd name="connsiteX3-103" fmla="*/ 944880 w 944880"/>
                  <a:gd name="connsiteY3-104" fmla="*/ 152400 h 647700"/>
                  <a:gd name="connsiteX4-105" fmla="*/ 521970 w 944880"/>
                  <a:gd name="connsiteY4-106" fmla="*/ 156210 h 647700"/>
                  <a:gd name="connsiteX5-107" fmla="*/ 449580 w 944880"/>
                  <a:gd name="connsiteY5-108" fmla="*/ 316230 h 647700"/>
                  <a:gd name="connsiteX6-109" fmla="*/ 742950 w 944880"/>
                  <a:gd name="connsiteY6-110" fmla="*/ 323850 h 647700"/>
                  <a:gd name="connsiteX7-111" fmla="*/ 933450 w 944880"/>
                  <a:gd name="connsiteY7-112" fmla="*/ 358140 h 647700"/>
                  <a:gd name="connsiteX8-113" fmla="*/ 941070 w 944880"/>
                  <a:gd name="connsiteY8-114" fmla="*/ 510540 h 647700"/>
                  <a:gd name="connsiteX9-115" fmla="*/ 739140 w 944880"/>
                  <a:gd name="connsiteY9-116" fmla="*/ 556260 h 647700"/>
                  <a:gd name="connsiteX10-117" fmla="*/ 468630 w 944880"/>
                  <a:gd name="connsiteY10-118" fmla="*/ 525780 h 647700"/>
                  <a:gd name="connsiteX11-119" fmla="*/ 377190 w 944880"/>
                  <a:gd name="connsiteY11-120" fmla="*/ 617220 h 647700"/>
                  <a:gd name="connsiteX12-121" fmla="*/ 213360 w 944880"/>
                  <a:gd name="connsiteY12-122" fmla="*/ 647700 h 647700"/>
                  <a:gd name="connsiteX13-123" fmla="*/ 7620 w 944880"/>
                  <a:gd name="connsiteY13-124" fmla="*/ 582930 h 647700"/>
                  <a:gd name="connsiteX14-125" fmla="*/ 0 w 944880"/>
                  <a:gd name="connsiteY14-126" fmla="*/ 205740 h 647700"/>
                  <a:gd name="connsiteX15-127" fmla="*/ 114300 w 944880"/>
                  <a:gd name="connsiteY15-128" fmla="*/ 201930 h 647700"/>
                  <a:gd name="connsiteX0-129" fmla="*/ 114300 w 944880"/>
                  <a:gd name="connsiteY0-130" fmla="*/ 201930 h 647700"/>
                  <a:gd name="connsiteX1-131" fmla="*/ 441960 w 944880"/>
                  <a:gd name="connsiteY1-132" fmla="*/ 7620 h 647700"/>
                  <a:gd name="connsiteX2-133" fmla="*/ 811530 w 944880"/>
                  <a:gd name="connsiteY2-134" fmla="*/ 0 h 647700"/>
                  <a:gd name="connsiteX3-135" fmla="*/ 944880 w 944880"/>
                  <a:gd name="connsiteY3-136" fmla="*/ 152400 h 647700"/>
                  <a:gd name="connsiteX4-137" fmla="*/ 521970 w 944880"/>
                  <a:gd name="connsiteY4-138" fmla="*/ 156210 h 647700"/>
                  <a:gd name="connsiteX5-139" fmla="*/ 449580 w 944880"/>
                  <a:gd name="connsiteY5-140" fmla="*/ 316230 h 647700"/>
                  <a:gd name="connsiteX6-141" fmla="*/ 742950 w 944880"/>
                  <a:gd name="connsiteY6-142" fmla="*/ 323850 h 647700"/>
                  <a:gd name="connsiteX7-143" fmla="*/ 933450 w 944880"/>
                  <a:gd name="connsiteY7-144" fmla="*/ 358140 h 647700"/>
                  <a:gd name="connsiteX8-145" fmla="*/ 941070 w 944880"/>
                  <a:gd name="connsiteY8-146" fmla="*/ 510540 h 647700"/>
                  <a:gd name="connsiteX9-147" fmla="*/ 693420 w 944880"/>
                  <a:gd name="connsiteY9-148" fmla="*/ 525780 h 647700"/>
                  <a:gd name="connsiteX10-149" fmla="*/ 468630 w 944880"/>
                  <a:gd name="connsiteY10-150" fmla="*/ 525780 h 647700"/>
                  <a:gd name="connsiteX11-151" fmla="*/ 377190 w 944880"/>
                  <a:gd name="connsiteY11-152" fmla="*/ 617220 h 647700"/>
                  <a:gd name="connsiteX12-153" fmla="*/ 213360 w 944880"/>
                  <a:gd name="connsiteY12-154" fmla="*/ 647700 h 647700"/>
                  <a:gd name="connsiteX13-155" fmla="*/ 7620 w 944880"/>
                  <a:gd name="connsiteY13-156" fmla="*/ 582930 h 647700"/>
                  <a:gd name="connsiteX14-157" fmla="*/ 0 w 944880"/>
                  <a:gd name="connsiteY14-158" fmla="*/ 205740 h 647700"/>
                  <a:gd name="connsiteX15-159" fmla="*/ 114300 w 944880"/>
                  <a:gd name="connsiteY15-160" fmla="*/ 201930 h 647700"/>
                  <a:gd name="connsiteX0-161" fmla="*/ 114300 w 944880"/>
                  <a:gd name="connsiteY0-162" fmla="*/ 201930 h 647700"/>
                  <a:gd name="connsiteX1-163" fmla="*/ 441960 w 944880"/>
                  <a:gd name="connsiteY1-164" fmla="*/ 7620 h 647700"/>
                  <a:gd name="connsiteX2-165" fmla="*/ 811530 w 944880"/>
                  <a:gd name="connsiteY2-166" fmla="*/ 0 h 647700"/>
                  <a:gd name="connsiteX3-167" fmla="*/ 944880 w 944880"/>
                  <a:gd name="connsiteY3-168" fmla="*/ 152400 h 647700"/>
                  <a:gd name="connsiteX4-169" fmla="*/ 521970 w 944880"/>
                  <a:gd name="connsiteY4-170" fmla="*/ 156210 h 647700"/>
                  <a:gd name="connsiteX5-171" fmla="*/ 449580 w 944880"/>
                  <a:gd name="connsiteY5-172" fmla="*/ 316230 h 647700"/>
                  <a:gd name="connsiteX6-173" fmla="*/ 742950 w 944880"/>
                  <a:gd name="connsiteY6-174" fmla="*/ 323850 h 647700"/>
                  <a:gd name="connsiteX7-175" fmla="*/ 933450 w 944880"/>
                  <a:gd name="connsiteY7-176" fmla="*/ 358140 h 647700"/>
                  <a:gd name="connsiteX8-177" fmla="*/ 868680 w 944880"/>
                  <a:gd name="connsiteY8-178" fmla="*/ 506730 h 647700"/>
                  <a:gd name="connsiteX9-179" fmla="*/ 693420 w 944880"/>
                  <a:gd name="connsiteY9-180" fmla="*/ 525780 h 647700"/>
                  <a:gd name="connsiteX10-181" fmla="*/ 468630 w 944880"/>
                  <a:gd name="connsiteY10-182" fmla="*/ 525780 h 647700"/>
                  <a:gd name="connsiteX11-183" fmla="*/ 377190 w 944880"/>
                  <a:gd name="connsiteY11-184" fmla="*/ 617220 h 647700"/>
                  <a:gd name="connsiteX12-185" fmla="*/ 213360 w 944880"/>
                  <a:gd name="connsiteY12-186" fmla="*/ 647700 h 647700"/>
                  <a:gd name="connsiteX13-187" fmla="*/ 7620 w 944880"/>
                  <a:gd name="connsiteY13-188" fmla="*/ 582930 h 647700"/>
                  <a:gd name="connsiteX14-189" fmla="*/ 0 w 944880"/>
                  <a:gd name="connsiteY14-190" fmla="*/ 205740 h 647700"/>
                  <a:gd name="connsiteX15-191" fmla="*/ 114300 w 944880"/>
                  <a:gd name="connsiteY15-192" fmla="*/ 201930 h 647700"/>
                  <a:gd name="connsiteX0-193" fmla="*/ 114300 w 944880"/>
                  <a:gd name="connsiteY0-194" fmla="*/ 201930 h 647700"/>
                  <a:gd name="connsiteX1-195" fmla="*/ 441960 w 944880"/>
                  <a:gd name="connsiteY1-196" fmla="*/ 7620 h 647700"/>
                  <a:gd name="connsiteX2-197" fmla="*/ 811530 w 944880"/>
                  <a:gd name="connsiteY2-198" fmla="*/ 0 h 647700"/>
                  <a:gd name="connsiteX3-199" fmla="*/ 944880 w 944880"/>
                  <a:gd name="connsiteY3-200" fmla="*/ 152400 h 647700"/>
                  <a:gd name="connsiteX4-201" fmla="*/ 521970 w 944880"/>
                  <a:gd name="connsiteY4-202" fmla="*/ 156210 h 647700"/>
                  <a:gd name="connsiteX5-203" fmla="*/ 449580 w 944880"/>
                  <a:gd name="connsiteY5-204" fmla="*/ 316230 h 647700"/>
                  <a:gd name="connsiteX6-205" fmla="*/ 742950 w 944880"/>
                  <a:gd name="connsiteY6-206" fmla="*/ 323850 h 647700"/>
                  <a:gd name="connsiteX7-207" fmla="*/ 861060 w 944880"/>
                  <a:gd name="connsiteY7-208" fmla="*/ 346710 h 647700"/>
                  <a:gd name="connsiteX8-209" fmla="*/ 868680 w 944880"/>
                  <a:gd name="connsiteY8-210" fmla="*/ 506730 h 647700"/>
                  <a:gd name="connsiteX9-211" fmla="*/ 693420 w 944880"/>
                  <a:gd name="connsiteY9-212" fmla="*/ 525780 h 647700"/>
                  <a:gd name="connsiteX10-213" fmla="*/ 468630 w 944880"/>
                  <a:gd name="connsiteY10-214" fmla="*/ 525780 h 647700"/>
                  <a:gd name="connsiteX11-215" fmla="*/ 377190 w 944880"/>
                  <a:gd name="connsiteY11-216" fmla="*/ 617220 h 647700"/>
                  <a:gd name="connsiteX12-217" fmla="*/ 213360 w 944880"/>
                  <a:gd name="connsiteY12-218" fmla="*/ 647700 h 647700"/>
                  <a:gd name="connsiteX13-219" fmla="*/ 7620 w 944880"/>
                  <a:gd name="connsiteY13-220" fmla="*/ 582930 h 647700"/>
                  <a:gd name="connsiteX14-221" fmla="*/ 0 w 944880"/>
                  <a:gd name="connsiteY14-222" fmla="*/ 205740 h 647700"/>
                  <a:gd name="connsiteX15-223" fmla="*/ 114300 w 944880"/>
                  <a:gd name="connsiteY15-224" fmla="*/ 201930 h 647700"/>
                  <a:gd name="connsiteX0-225" fmla="*/ 114300 w 944880"/>
                  <a:gd name="connsiteY0-226" fmla="*/ 201930 h 647700"/>
                  <a:gd name="connsiteX1-227" fmla="*/ 441960 w 944880"/>
                  <a:gd name="connsiteY1-228" fmla="*/ 7620 h 647700"/>
                  <a:gd name="connsiteX2-229" fmla="*/ 811530 w 944880"/>
                  <a:gd name="connsiteY2-230" fmla="*/ 0 h 647700"/>
                  <a:gd name="connsiteX3-231" fmla="*/ 944880 w 944880"/>
                  <a:gd name="connsiteY3-232" fmla="*/ 152400 h 647700"/>
                  <a:gd name="connsiteX4-233" fmla="*/ 521970 w 944880"/>
                  <a:gd name="connsiteY4-234" fmla="*/ 156210 h 647700"/>
                  <a:gd name="connsiteX5-235" fmla="*/ 449580 w 944880"/>
                  <a:gd name="connsiteY5-236" fmla="*/ 316230 h 647700"/>
                  <a:gd name="connsiteX6-237" fmla="*/ 632460 w 944880"/>
                  <a:gd name="connsiteY6-238" fmla="*/ 323850 h 647700"/>
                  <a:gd name="connsiteX7-239" fmla="*/ 861060 w 944880"/>
                  <a:gd name="connsiteY7-240" fmla="*/ 346710 h 647700"/>
                  <a:gd name="connsiteX8-241" fmla="*/ 868680 w 944880"/>
                  <a:gd name="connsiteY8-242" fmla="*/ 506730 h 647700"/>
                  <a:gd name="connsiteX9-243" fmla="*/ 693420 w 944880"/>
                  <a:gd name="connsiteY9-244" fmla="*/ 525780 h 647700"/>
                  <a:gd name="connsiteX10-245" fmla="*/ 468630 w 944880"/>
                  <a:gd name="connsiteY10-246" fmla="*/ 525780 h 647700"/>
                  <a:gd name="connsiteX11-247" fmla="*/ 377190 w 944880"/>
                  <a:gd name="connsiteY11-248" fmla="*/ 617220 h 647700"/>
                  <a:gd name="connsiteX12-249" fmla="*/ 213360 w 944880"/>
                  <a:gd name="connsiteY12-250" fmla="*/ 647700 h 647700"/>
                  <a:gd name="connsiteX13-251" fmla="*/ 7620 w 944880"/>
                  <a:gd name="connsiteY13-252" fmla="*/ 582930 h 647700"/>
                  <a:gd name="connsiteX14-253" fmla="*/ 0 w 944880"/>
                  <a:gd name="connsiteY14-254" fmla="*/ 205740 h 647700"/>
                  <a:gd name="connsiteX15-255" fmla="*/ 114300 w 944880"/>
                  <a:gd name="connsiteY15-256" fmla="*/ 201930 h 647700"/>
                  <a:gd name="connsiteX0-257" fmla="*/ 114300 w 944880"/>
                  <a:gd name="connsiteY0-258" fmla="*/ 201930 h 647700"/>
                  <a:gd name="connsiteX1-259" fmla="*/ 441960 w 944880"/>
                  <a:gd name="connsiteY1-260" fmla="*/ 7620 h 647700"/>
                  <a:gd name="connsiteX2-261" fmla="*/ 811530 w 944880"/>
                  <a:gd name="connsiteY2-262" fmla="*/ 0 h 647700"/>
                  <a:gd name="connsiteX3-263" fmla="*/ 944880 w 944880"/>
                  <a:gd name="connsiteY3-264" fmla="*/ 152400 h 647700"/>
                  <a:gd name="connsiteX4-265" fmla="*/ 521970 w 944880"/>
                  <a:gd name="connsiteY4-266" fmla="*/ 156210 h 647700"/>
                  <a:gd name="connsiteX5-267" fmla="*/ 449580 w 944880"/>
                  <a:gd name="connsiteY5-268" fmla="*/ 316230 h 647700"/>
                  <a:gd name="connsiteX6-269" fmla="*/ 632460 w 944880"/>
                  <a:gd name="connsiteY6-270" fmla="*/ 323850 h 647700"/>
                  <a:gd name="connsiteX7-271" fmla="*/ 861060 w 944880"/>
                  <a:gd name="connsiteY7-272" fmla="*/ 346710 h 647700"/>
                  <a:gd name="connsiteX8-273" fmla="*/ 868680 w 944880"/>
                  <a:gd name="connsiteY8-274" fmla="*/ 506730 h 647700"/>
                  <a:gd name="connsiteX9-275" fmla="*/ 693420 w 944880"/>
                  <a:gd name="connsiteY9-276" fmla="*/ 525780 h 647700"/>
                  <a:gd name="connsiteX10-277" fmla="*/ 468630 w 944880"/>
                  <a:gd name="connsiteY10-278" fmla="*/ 525780 h 647700"/>
                  <a:gd name="connsiteX11-279" fmla="*/ 377190 w 944880"/>
                  <a:gd name="connsiteY11-280" fmla="*/ 617220 h 647700"/>
                  <a:gd name="connsiteX12-281" fmla="*/ 213360 w 944880"/>
                  <a:gd name="connsiteY12-282" fmla="*/ 647700 h 647700"/>
                  <a:gd name="connsiteX13-283" fmla="*/ 7620 w 944880"/>
                  <a:gd name="connsiteY13-284" fmla="*/ 582930 h 647700"/>
                  <a:gd name="connsiteX14-285" fmla="*/ 0 w 944880"/>
                  <a:gd name="connsiteY14-286" fmla="*/ 205740 h 647700"/>
                  <a:gd name="connsiteX15-287" fmla="*/ 114300 w 944880"/>
                  <a:gd name="connsiteY15-288" fmla="*/ 201930 h 647700"/>
                  <a:gd name="connsiteX0-289" fmla="*/ 114300 w 944880"/>
                  <a:gd name="connsiteY0-290" fmla="*/ 201930 h 647700"/>
                  <a:gd name="connsiteX1-291" fmla="*/ 441960 w 944880"/>
                  <a:gd name="connsiteY1-292" fmla="*/ 7620 h 647700"/>
                  <a:gd name="connsiteX2-293" fmla="*/ 811530 w 944880"/>
                  <a:gd name="connsiteY2-294" fmla="*/ 0 h 647700"/>
                  <a:gd name="connsiteX3-295" fmla="*/ 944880 w 944880"/>
                  <a:gd name="connsiteY3-296" fmla="*/ 152400 h 647700"/>
                  <a:gd name="connsiteX4-297" fmla="*/ 521970 w 944880"/>
                  <a:gd name="connsiteY4-298" fmla="*/ 156210 h 647700"/>
                  <a:gd name="connsiteX5-299" fmla="*/ 449580 w 944880"/>
                  <a:gd name="connsiteY5-300" fmla="*/ 316230 h 647700"/>
                  <a:gd name="connsiteX6-301" fmla="*/ 632460 w 944880"/>
                  <a:gd name="connsiteY6-302" fmla="*/ 323850 h 647700"/>
                  <a:gd name="connsiteX7-303" fmla="*/ 861060 w 944880"/>
                  <a:gd name="connsiteY7-304" fmla="*/ 346710 h 647700"/>
                  <a:gd name="connsiteX8-305" fmla="*/ 868680 w 944880"/>
                  <a:gd name="connsiteY8-306" fmla="*/ 506730 h 647700"/>
                  <a:gd name="connsiteX9-307" fmla="*/ 693420 w 944880"/>
                  <a:gd name="connsiteY9-308" fmla="*/ 525780 h 647700"/>
                  <a:gd name="connsiteX10-309" fmla="*/ 468630 w 944880"/>
                  <a:gd name="connsiteY10-310" fmla="*/ 525780 h 647700"/>
                  <a:gd name="connsiteX11-311" fmla="*/ 377190 w 944880"/>
                  <a:gd name="connsiteY11-312" fmla="*/ 617220 h 647700"/>
                  <a:gd name="connsiteX12-313" fmla="*/ 213360 w 944880"/>
                  <a:gd name="connsiteY12-314" fmla="*/ 647700 h 647700"/>
                  <a:gd name="connsiteX13-315" fmla="*/ 7620 w 944880"/>
                  <a:gd name="connsiteY13-316" fmla="*/ 582930 h 647700"/>
                  <a:gd name="connsiteX14-317" fmla="*/ 0 w 944880"/>
                  <a:gd name="connsiteY14-318" fmla="*/ 205740 h 647700"/>
                  <a:gd name="connsiteX15-319" fmla="*/ 114300 w 944880"/>
                  <a:gd name="connsiteY15-320" fmla="*/ 201930 h 647700"/>
                  <a:gd name="connsiteX0-321" fmla="*/ 114300 w 944880"/>
                  <a:gd name="connsiteY0-322" fmla="*/ 201930 h 617220"/>
                  <a:gd name="connsiteX1-323" fmla="*/ 441960 w 944880"/>
                  <a:gd name="connsiteY1-324" fmla="*/ 7620 h 617220"/>
                  <a:gd name="connsiteX2-325" fmla="*/ 811530 w 944880"/>
                  <a:gd name="connsiteY2-326" fmla="*/ 0 h 617220"/>
                  <a:gd name="connsiteX3-327" fmla="*/ 944880 w 944880"/>
                  <a:gd name="connsiteY3-328" fmla="*/ 152400 h 617220"/>
                  <a:gd name="connsiteX4-329" fmla="*/ 521970 w 944880"/>
                  <a:gd name="connsiteY4-330" fmla="*/ 156210 h 617220"/>
                  <a:gd name="connsiteX5-331" fmla="*/ 449580 w 944880"/>
                  <a:gd name="connsiteY5-332" fmla="*/ 316230 h 617220"/>
                  <a:gd name="connsiteX6-333" fmla="*/ 632460 w 944880"/>
                  <a:gd name="connsiteY6-334" fmla="*/ 323850 h 617220"/>
                  <a:gd name="connsiteX7-335" fmla="*/ 861060 w 944880"/>
                  <a:gd name="connsiteY7-336" fmla="*/ 346710 h 617220"/>
                  <a:gd name="connsiteX8-337" fmla="*/ 868680 w 944880"/>
                  <a:gd name="connsiteY8-338" fmla="*/ 506730 h 617220"/>
                  <a:gd name="connsiteX9-339" fmla="*/ 693420 w 944880"/>
                  <a:gd name="connsiteY9-340" fmla="*/ 525780 h 617220"/>
                  <a:gd name="connsiteX10-341" fmla="*/ 468630 w 944880"/>
                  <a:gd name="connsiteY10-342" fmla="*/ 525780 h 617220"/>
                  <a:gd name="connsiteX11-343" fmla="*/ 377190 w 944880"/>
                  <a:gd name="connsiteY11-344" fmla="*/ 617220 h 617220"/>
                  <a:gd name="connsiteX12-345" fmla="*/ 201930 w 944880"/>
                  <a:gd name="connsiteY12-346" fmla="*/ 609600 h 617220"/>
                  <a:gd name="connsiteX13-347" fmla="*/ 7620 w 944880"/>
                  <a:gd name="connsiteY13-348" fmla="*/ 582930 h 617220"/>
                  <a:gd name="connsiteX14-349" fmla="*/ 0 w 944880"/>
                  <a:gd name="connsiteY14-350" fmla="*/ 205740 h 617220"/>
                  <a:gd name="connsiteX15-351" fmla="*/ 114300 w 944880"/>
                  <a:gd name="connsiteY15-352" fmla="*/ 201930 h 617220"/>
                  <a:gd name="connsiteX0-353" fmla="*/ 114300 w 944880"/>
                  <a:gd name="connsiteY0-354" fmla="*/ 201930 h 609600"/>
                  <a:gd name="connsiteX1-355" fmla="*/ 441960 w 944880"/>
                  <a:gd name="connsiteY1-356" fmla="*/ 7620 h 609600"/>
                  <a:gd name="connsiteX2-357" fmla="*/ 811530 w 944880"/>
                  <a:gd name="connsiteY2-358" fmla="*/ 0 h 609600"/>
                  <a:gd name="connsiteX3-359" fmla="*/ 944880 w 944880"/>
                  <a:gd name="connsiteY3-360" fmla="*/ 152400 h 609600"/>
                  <a:gd name="connsiteX4-361" fmla="*/ 521970 w 944880"/>
                  <a:gd name="connsiteY4-362" fmla="*/ 156210 h 609600"/>
                  <a:gd name="connsiteX5-363" fmla="*/ 449580 w 944880"/>
                  <a:gd name="connsiteY5-364" fmla="*/ 316230 h 609600"/>
                  <a:gd name="connsiteX6-365" fmla="*/ 632460 w 944880"/>
                  <a:gd name="connsiteY6-366" fmla="*/ 323850 h 609600"/>
                  <a:gd name="connsiteX7-367" fmla="*/ 861060 w 944880"/>
                  <a:gd name="connsiteY7-368" fmla="*/ 346710 h 609600"/>
                  <a:gd name="connsiteX8-369" fmla="*/ 868680 w 944880"/>
                  <a:gd name="connsiteY8-370" fmla="*/ 506730 h 609600"/>
                  <a:gd name="connsiteX9-371" fmla="*/ 693420 w 944880"/>
                  <a:gd name="connsiteY9-372" fmla="*/ 525780 h 609600"/>
                  <a:gd name="connsiteX10-373" fmla="*/ 468630 w 944880"/>
                  <a:gd name="connsiteY10-374" fmla="*/ 525780 h 609600"/>
                  <a:gd name="connsiteX11-375" fmla="*/ 365760 w 944880"/>
                  <a:gd name="connsiteY11-376" fmla="*/ 601980 h 609600"/>
                  <a:gd name="connsiteX12-377" fmla="*/ 201930 w 944880"/>
                  <a:gd name="connsiteY12-378" fmla="*/ 609600 h 609600"/>
                  <a:gd name="connsiteX13-379" fmla="*/ 7620 w 944880"/>
                  <a:gd name="connsiteY13-380" fmla="*/ 582930 h 609600"/>
                  <a:gd name="connsiteX14-381" fmla="*/ 0 w 944880"/>
                  <a:gd name="connsiteY14-382" fmla="*/ 205740 h 609600"/>
                  <a:gd name="connsiteX15-383" fmla="*/ 114300 w 944880"/>
                  <a:gd name="connsiteY15-384" fmla="*/ 201930 h 609600"/>
                  <a:gd name="connsiteX0-385" fmla="*/ 114300 w 944880"/>
                  <a:gd name="connsiteY0-386" fmla="*/ 201930 h 601980"/>
                  <a:gd name="connsiteX1-387" fmla="*/ 441960 w 944880"/>
                  <a:gd name="connsiteY1-388" fmla="*/ 7620 h 601980"/>
                  <a:gd name="connsiteX2-389" fmla="*/ 811530 w 944880"/>
                  <a:gd name="connsiteY2-390" fmla="*/ 0 h 601980"/>
                  <a:gd name="connsiteX3-391" fmla="*/ 944880 w 944880"/>
                  <a:gd name="connsiteY3-392" fmla="*/ 152400 h 601980"/>
                  <a:gd name="connsiteX4-393" fmla="*/ 521970 w 944880"/>
                  <a:gd name="connsiteY4-394" fmla="*/ 156210 h 601980"/>
                  <a:gd name="connsiteX5-395" fmla="*/ 449580 w 944880"/>
                  <a:gd name="connsiteY5-396" fmla="*/ 316230 h 601980"/>
                  <a:gd name="connsiteX6-397" fmla="*/ 632460 w 944880"/>
                  <a:gd name="connsiteY6-398" fmla="*/ 323850 h 601980"/>
                  <a:gd name="connsiteX7-399" fmla="*/ 861060 w 944880"/>
                  <a:gd name="connsiteY7-400" fmla="*/ 346710 h 601980"/>
                  <a:gd name="connsiteX8-401" fmla="*/ 868680 w 944880"/>
                  <a:gd name="connsiteY8-402" fmla="*/ 506730 h 601980"/>
                  <a:gd name="connsiteX9-403" fmla="*/ 693420 w 944880"/>
                  <a:gd name="connsiteY9-404" fmla="*/ 525780 h 601980"/>
                  <a:gd name="connsiteX10-405" fmla="*/ 468630 w 944880"/>
                  <a:gd name="connsiteY10-406" fmla="*/ 525780 h 601980"/>
                  <a:gd name="connsiteX11-407" fmla="*/ 365760 w 944880"/>
                  <a:gd name="connsiteY11-408" fmla="*/ 601980 h 601980"/>
                  <a:gd name="connsiteX12-409" fmla="*/ 194310 w 944880"/>
                  <a:gd name="connsiteY12-410" fmla="*/ 586740 h 601980"/>
                  <a:gd name="connsiteX13-411" fmla="*/ 7620 w 944880"/>
                  <a:gd name="connsiteY13-412" fmla="*/ 582930 h 601980"/>
                  <a:gd name="connsiteX14-413" fmla="*/ 0 w 944880"/>
                  <a:gd name="connsiteY14-414" fmla="*/ 205740 h 601980"/>
                  <a:gd name="connsiteX15-415" fmla="*/ 114300 w 944880"/>
                  <a:gd name="connsiteY15-416" fmla="*/ 201930 h 601980"/>
                  <a:gd name="connsiteX0-417" fmla="*/ 114300 w 944880"/>
                  <a:gd name="connsiteY0-418" fmla="*/ 201930 h 586740"/>
                  <a:gd name="connsiteX1-419" fmla="*/ 441960 w 944880"/>
                  <a:gd name="connsiteY1-420" fmla="*/ 7620 h 586740"/>
                  <a:gd name="connsiteX2-421" fmla="*/ 811530 w 944880"/>
                  <a:gd name="connsiteY2-422" fmla="*/ 0 h 586740"/>
                  <a:gd name="connsiteX3-423" fmla="*/ 944880 w 944880"/>
                  <a:gd name="connsiteY3-424" fmla="*/ 152400 h 586740"/>
                  <a:gd name="connsiteX4-425" fmla="*/ 521970 w 944880"/>
                  <a:gd name="connsiteY4-426" fmla="*/ 156210 h 586740"/>
                  <a:gd name="connsiteX5-427" fmla="*/ 449580 w 944880"/>
                  <a:gd name="connsiteY5-428" fmla="*/ 316230 h 586740"/>
                  <a:gd name="connsiteX6-429" fmla="*/ 632460 w 944880"/>
                  <a:gd name="connsiteY6-430" fmla="*/ 323850 h 586740"/>
                  <a:gd name="connsiteX7-431" fmla="*/ 861060 w 944880"/>
                  <a:gd name="connsiteY7-432" fmla="*/ 346710 h 586740"/>
                  <a:gd name="connsiteX8-433" fmla="*/ 868680 w 944880"/>
                  <a:gd name="connsiteY8-434" fmla="*/ 506730 h 586740"/>
                  <a:gd name="connsiteX9-435" fmla="*/ 693420 w 944880"/>
                  <a:gd name="connsiteY9-436" fmla="*/ 525780 h 586740"/>
                  <a:gd name="connsiteX10-437" fmla="*/ 468630 w 944880"/>
                  <a:gd name="connsiteY10-438" fmla="*/ 525780 h 586740"/>
                  <a:gd name="connsiteX11-439" fmla="*/ 361950 w 944880"/>
                  <a:gd name="connsiteY11-440" fmla="*/ 582930 h 586740"/>
                  <a:gd name="connsiteX12-441" fmla="*/ 194310 w 944880"/>
                  <a:gd name="connsiteY12-442" fmla="*/ 586740 h 586740"/>
                  <a:gd name="connsiteX13-443" fmla="*/ 7620 w 944880"/>
                  <a:gd name="connsiteY13-444" fmla="*/ 582930 h 586740"/>
                  <a:gd name="connsiteX14-445" fmla="*/ 0 w 944880"/>
                  <a:gd name="connsiteY14-446" fmla="*/ 205740 h 586740"/>
                  <a:gd name="connsiteX15-447" fmla="*/ 114300 w 944880"/>
                  <a:gd name="connsiteY15-448" fmla="*/ 201930 h 586740"/>
                  <a:gd name="connsiteX0-449" fmla="*/ 114300 w 944880"/>
                  <a:gd name="connsiteY0-450" fmla="*/ 201930 h 586740"/>
                  <a:gd name="connsiteX1-451" fmla="*/ 441960 w 944880"/>
                  <a:gd name="connsiteY1-452" fmla="*/ 7620 h 586740"/>
                  <a:gd name="connsiteX2-453" fmla="*/ 811530 w 944880"/>
                  <a:gd name="connsiteY2-454" fmla="*/ 0 h 586740"/>
                  <a:gd name="connsiteX3-455" fmla="*/ 944880 w 944880"/>
                  <a:gd name="connsiteY3-456" fmla="*/ 152400 h 586740"/>
                  <a:gd name="connsiteX4-457" fmla="*/ 521970 w 944880"/>
                  <a:gd name="connsiteY4-458" fmla="*/ 156210 h 586740"/>
                  <a:gd name="connsiteX5-459" fmla="*/ 449580 w 944880"/>
                  <a:gd name="connsiteY5-460" fmla="*/ 316230 h 586740"/>
                  <a:gd name="connsiteX6-461" fmla="*/ 632460 w 944880"/>
                  <a:gd name="connsiteY6-462" fmla="*/ 323850 h 586740"/>
                  <a:gd name="connsiteX7-463" fmla="*/ 861060 w 944880"/>
                  <a:gd name="connsiteY7-464" fmla="*/ 346710 h 586740"/>
                  <a:gd name="connsiteX8-465" fmla="*/ 868680 w 944880"/>
                  <a:gd name="connsiteY8-466" fmla="*/ 506730 h 586740"/>
                  <a:gd name="connsiteX9-467" fmla="*/ 693420 w 944880"/>
                  <a:gd name="connsiteY9-468" fmla="*/ 525780 h 586740"/>
                  <a:gd name="connsiteX10-469" fmla="*/ 499110 w 944880"/>
                  <a:gd name="connsiteY10-470" fmla="*/ 521970 h 586740"/>
                  <a:gd name="connsiteX11-471" fmla="*/ 361950 w 944880"/>
                  <a:gd name="connsiteY11-472" fmla="*/ 582930 h 586740"/>
                  <a:gd name="connsiteX12-473" fmla="*/ 194310 w 944880"/>
                  <a:gd name="connsiteY12-474" fmla="*/ 586740 h 586740"/>
                  <a:gd name="connsiteX13-475" fmla="*/ 7620 w 944880"/>
                  <a:gd name="connsiteY13-476" fmla="*/ 582930 h 586740"/>
                  <a:gd name="connsiteX14-477" fmla="*/ 0 w 944880"/>
                  <a:gd name="connsiteY14-478" fmla="*/ 205740 h 586740"/>
                  <a:gd name="connsiteX15-479" fmla="*/ 114300 w 944880"/>
                  <a:gd name="connsiteY15-480" fmla="*/ 201930 h 586740"/>
                  <a:gd name="connsiteX0-481" fmla="*/ 114300 w 944880"/>
                  <a:gd name="connsiteY0-482" fmla="*/ 201930 h 586740"/>
                  <a:gd name="connsiteX1-483" fmla="*/ 441960 w 944880"/>
                  <a:gd name="connsiteY1-484" fmla="*/ 7620 h 586740"/>
                  <a:gd name="connsiteX2-485" fmla="*/ 811530 w 944880"/>
                  <a:gd name="connsiteY2-486" fmla="*/ 0 h 586740"/>
                  <a:gd name="connsiteX3-487" fmla="*/ 944880 w 944880"/>
                  <a:gd name="connsiteY3-488" fmla="*/ 152400 h 586740"/>
                  <a:gd name="connsiteX4-489" fmla="*/ 521970 w 944880"/>
                  <a:gd name="connsiteY4-490" fmla="*/ 156210 h 586740"/>
                  <a:gd name="connsiteX5-491" fmla="*/ 449580 w 944880"/>
                  <a:gd name="connsiteY5-492" fmla="*/ 316230 h 586740"/>
                  <a:gd name="connsiteX6-493" fmla="*/ 632460 w 944880"/>
                  <a:gd name="connsiteY6-494" fmla="*/ 323850 h 586740"/>
                  <a:gd name="connsiteX7-495" fmla="*/ 861060 w 944880"/>
                  <a:gd name="connsiteY7-496" fmla="*/ 346710 h 586740"/>
                  <a:gd name="connsiteX8-497" fmla="*/ 868680 w 944880"/>
                  <a:gd name="connsiteY8-498" fmla="*/ 506730 h 586740"/>
                  <a:gd name="connsiteX9-499" fmla="*/ 693420 w 944880"/>
                  <a:gd name="connsiteY9-500" fmla="*/ 525780 h 586740"/>
                  <a:gd name="connsiteX10-501" fmla="*/ 499110 w 944880"/>
                  <a:gd name="connsiteY10-502" fmla="*/ 521970 h 586740"/>
                  <a:gd name="connsiteX11-503" fmla="*/ 361950 w 944880"/>
                  <a:gd name="connsiteY11-504" fmla="*/ 582930 h 586740"/>
                  <a:gd name="connsiteX12-505" fmla="*/ 194310 w 944880"/>
                  <a:gd name="connsiteY12-506" fmla="*/ 586740 h 586740"/>
                  <a:gd name="connsiteX13-507" fmla="*/ 7620 w 944880"/>
                  <a:gd name="connsiteY13-508" fmla="*/ 582930 h 586740"/>
                  <a:gd name="connsiteX14-509" fmla="*/ 0 w 944880"/>
                  <a:gd name="connsiteY14-510" fmla="*/ 205740 h 586740"/>
                  <a:gd name="connsiteX15-511" fmla="*/ 114300 w 944880"/>
                  <a:gd name="connsiteY15-512" fmla="*/ 201930 h 586740"/>
                  <a:gd name="connsiteX0-513" fmla="*/ 114300 w 944880"/>
                  <a:gd name="connsiteY0-514" fmla="*/ 201930 h 586740"/>
                  <a:gd name="connsiteX1-515" fmla="*/ 441960 w 944880"/>
                  <a:gd name="connsiteY1-516" fmla="*/ 7620 h 586740"/>
                  <a:gd name="connsiteX2-517" fmla="*/ 811530 w 944880"/>
                  <a:gd name="connsiteY2-518" fmla="*/ 0 h 586740"/>
                  <a:gd name="connsiteX3-519" fmla="*/ 944880 w 944880"/>
                  <a:gd name="connsiteY3-520" fmla="*/ 152400 h 586740"/>
                  <a:gd name="connsiteX4-521" fmla="*/ 521970 w 944880"/>
                  <a:gd name="connsiteY4-522" fmla="*/ 156210 h 586740"/>
                  <a:gd name="connsiteX5-523" fmla="*/ 449580 w 944880"/>
                  <a:gd name="connsiteY5-524" fmla="*/ 316230 h 586740"/>
                  <a:gd name="connsiteX6-525" fmla="*/ 632460 w 944880"/>
                  <a:gd name="connsiteY6-526" fmla="*/ 323850 h 586740"/>
                  <a:gd name="connsiteX7-527" fmla="*/ 861060 w 944880"/>
                  <a:gd name="connsiteY7-528" fmla="*/ 346710 h 586740"/>
                  <a:gd name="connsiteX8-529" fmla="*/ 868680 w 944880"/>
                  <a:gd name="connsiteY8-530" fmla="*/ 506730 h 586740"/>
                  <a:gd name="connsiteX9-531" fmla="*/ 693420 w 944880"/>
                  <a:gd name="connsiteY9-532" fmla="*/ 525780 h 586740"/>
                  <a:gd name="connsiteX10-533" fmla="*/ 499110 w 944880"/>
                  <a:gd name="connsiteY10-534" fmla="*/ 521970 h 586740"/>
                  <a:gd name="connsiteX11-535" fmla="*/ 361950 w 944880"/>
                  <a:gd name="connsiteY11-536" fmla="*/ 582930 h 586740"/>
                  <a:gd name="connsiteX12-537" fmla="*/ 194310 w 944880"/>
                  <a:gd name="connsiteY12-538" fmla="*/ 586740 h 586740"/>
                  <a:gd name="connsiteX13-539" fmla="*/ 7620 w 944880"/>
                  <a:gd name="connsiteY13-540" fmla="*/ 582930 h 586740"/>
                  <a:gd name="connsiteX14-541" fmla="*/ 0 w 944880"/>
                  <a:gd name="connsiteY14-542" fmla="*/ 205740 h 586740"/>
                  <a:gd name="connsiteX15-543" fmla="*/ 114300 w 944880"/>
                  <a:gd name="connsiteY15-544" fmla="*/ 201930 h 586740"/>
                  <a:gd name="connsiteX0-545" fmla="*/ 114300 w 944880"/>
                  <a:gd name="connsiteY0-546" fmla="*/ 201930 h 586740"/>
                  <a:gd name="connsiteX1-547" fmla="*/ 441960 w 944880"/>
                  <a:gd name="connsiteY1-548" fmla="*/ 7620 h 586740"/>
                  <a:gd name="connsiteX2-549" fmla="*/ 811530 w 944880"/>
                  <a:gd name="connsiteY2-550" fmla="*/ 0 h 586740"/>
                  <a:gd name="connsiteX3-551" fmla="*/ 944880 w 944880"/>
                  <a:gd name="connsiteY3-552" fmla="*/ 152400 h 586740"/>
                  <a:gd name="connsiteX4-553" fmla="*/ 521970 w 944880"/>
                  <a:gd name="connsiteY4-554" fmla="*/ 156210 h 586740"/>
                  <a:gd name="connsiteX5-555" fmla="*/ 449580 w 944880"/>
                  <a:gd name="connsiteY5-556" fmla="*/ 316230 h 586740"/>
                  <a:gd name="connsiteX6-557" fmla="*/ 632460 w 944880"/>
                  <a:gd name="connsiteY6-558" fmla="*/ 323850 h 586740"/>
                  <a:gd name="connsiteX7-559" fmla="*/ 861060 w 944880"/>
                  <a:gd name="connsiteY7-560" fmla="*/ 346710 h 586740"/>
                  <a:gd name="connsiteX8-561" fmla="*/ 868680 w 944880"/>
                  <a:gd name="connsiteY8-562" fmla="*/ 506730 h 586740"/>
                  <a:gd name="connsiteX9-563" fmla="*/ 693420 w 944880"/>
                  <a:gd name="connsiteY9-564" fmla="*/ 525780 h 586740"/>
                  <a:gd name="connsiteX10-565" fmla="*/ 499110 w 944880"/>
                  <a:gd name="connsiteY10-566" fmla="*/ 521970 h 586740"/>
                  <a:gd name="connsiteX11-567" fmla="*/ 361950 w 944880"/>
                  <a:gd name="connsiteY11-568" fmla="*/ 582930 h 586740"/>
                  <a:gd name="connsiteX12-569" fmla="*/ 194310 w 944880"/>
                  <a:gd name="connsiteY12-570" fmla="*/ 586740 h 586740"/>
                  <a:gd name="connsiteX13-571" fmla="*/ 7620 w 944880"/>
                  <a:gd name="connsiteY13-572" fmla="*/ 582930 h 586740"/>
                  <a:gd name="connsiteX14-573" fmla="*/ 0 w 944880"/>
                  <a:gd name="connsiteY14-574" fmla="*/ 205740 h 586740"/>
                  <a:gd name="connsiteX15-575" fmla="*/ 114300 w 944880"/>
                  <a:gd name="connsiteY15-576" fmla="*/ 201930 h 586740"/>
                  <a:gd name="connsiteX0-577" fmla="*/ 114300 w 944880"/>
                  <a:gd name="connsiteY0-578" fmla="*/ 201930 h 586740"/>
                  <a:gd name="connsiteX1-579" fmla="*/ 441960 w 944880"/>
                  <a:gd name="connsiteY1-580" fmla="*/ 7620 h 586740"/>
                  <a:gd name="connsiteX2-581" fmla="*/ 811530 w 944880"/>
                  <a:gd name="connsiteY2-582" fmla="*/ 0 h 586740"/>
                  <a:gd name="connsiteX3-583" fmla="*/ 944880 w 944880"/>
                  <a:gd name="connsiteY3-584" fmla="*/ 152400 h 586740"/>
                  <a:gd name="connsiteX4-585" fmla="*/ 521970 w 944880"/>
                  <a:gd name="connsiteY4-586" fmla="*/ 156210 h 586740"/>
                  <a:gd name="connsiteX5-587" fmla="*/ 449580 w 944880"/>
                  <a:gd name="connsiteY5-588" fmla="*/ 316230 h 586740"/>
                  <a:gd name="connsiteX6-589" fmla="*/ 632460 w 944880"/>
                  <a:gd name="connsiteY6-590" fmla="*/ 323850 h 586740"/>
                  <a:gd name="connsiteX7-591" fmla="*/ 861060 w 944880"/>
                  <a:gd name="connsiteY7-592" fmla="*/ 346710 h 586740"/>
                  <a:gd name="connsiteX8-593" fmla="*/ 868680 w 944880"/>
                  <a:gd name="connsiteY8-594" fmla="*/ 506730 h 586740"/>
                  <a:gd name="connsiteX9-595" fmla="*/ 693420 w 944880"/>
                  <a:gd name="connsiteY9-596" fmla="*/ 525780 h 586740"/>
                  <a:gd name="connsiteX10-597" fmla="*/ 499110 w 944880"/>
                  <a:gd name="connsiteY10-598" fmla="*/ 521970 h 586740"/>
                  <a:gd name="connsiteX11-599" fmla="*/ 339090 w 944880"/>
                  <a:gd name="connsiteY11-600" fmla="*/ 582930 h 586740"/>
                  <a:gd name="connsiteX12-601" fmla="*/ 194310 w 944880"/>
                  <a:gd name="connsiteY12-602" fmla="*/ 586740 h 586740"/>
                  <a:gd name="connsiteX13-603" fmla="*/ 7620 w 944880"/>
                  <a:gd name="connsiteY13-604" fmla="*/ 582930 h 586740"/>
                  <a:gd name="connsiteX14-605" fmla="*/ 0 w 944880"/>
                  <a:gd name="connsiteY14-606" fmla="*/ 205740 h 586740"/>
                  <a:gd name="connsiteX15-607" fmla="*/ 114300 w 944880"/>
                  <a:gd name="connsiteY15-608" fmla="*/ 201930 h 586740"/>
                  <a:gd name="connsiteX0-609" fmla="*/ 114300 w 944880"/>
                  <a:gd name="connsiteY0-610" fmla="*/ 201930 h 586740"/>
                  <a:gd name="connsiteX1-611" fmla="*/ 441960 w 944880"/>
                  <a:gd name="connsiteY1-612" fmla="*/ 7620 h 586740"/>
                  <a:gd name="connsiteX2-613" fmla="*/ 811530 w 944880"/>
                  <a:gd name="connsiteY2-614" fmla="*/ 0 h 586740"/>
                  <a:gd name="connsiteX3-615" fmla="*/ 944880 w 944880"/>
                  <a:gd name="connsiteY3-616" fmla="*/ 152400 h 586740"/>
                  <a:gd name="connsiteX4-617" fmla="*/ 521970 w 944880"/>
                  <a:gd name="connsiteY4-618" fmla="*/ 156210 h 586740"/>
                  <a:gd name="connsiteX5-619" fmla="*/ 449580 w 944880"/>
                  <a:gd name="connsiteY5-620" fmla="*/ 316230 h 586740"/>
                  <a:gd name="connsiteX6-621" fmla="*/ 632460 w 944880"/>
                  <a:gd name="connsiteY6-622" fmla="*/ 323850 h 586740"/>
                  <a:gd name="connsiteX7-623" fmla="*/ 861060 w 944880"/>
                  <a:gd name="connsiteY7-624" fmla="*/ 346710 h 586740"/>
                  <a:gd name="connsiteX8-625" fmla="*/ 868680 w 944880"/>
                  <a:gd name="connsiteY8-626" fmla="*/ 506730 h 586740"/>
                  <a:gd name="connsiteX9-627" fmla="*/ 693420 w 944880"/>
                  <a:gd name="connsiteY9-628" fmla="*/ 525780 h 586740"/>
                  <a:gd name="connsiteX10-629" fmla="*/ 502920 w 944880"/>
                  <a:gd name="connsiteY10-630" fmla="*/ 506730 h 586740"/>
                  <a:gd name="connsiteX11-631" fmla="*/ 339090 w 944880"/>
                  <a:gd name="connsiteY11-632" fmla="*/ 582930 h 586740"/>
                  <a:gd name="connsiteX12-633" fmla="*/ 194310 w 944880"/>
                  <a:gd name="connsiteY12-634" fmla="*/ 586740 h 586740"/>
                  <a:gd name="connsiteX13-635" fmla="*/ 7620 w 944880"/>
                  <a:gd name="connsiteY13-636" fmla="*/ 582930 h 586740"/>
                  <a:gd name="connsiteX14-637" fmla="*/ 0 w 944880"/>
                  <a:gd name="connsiteY14-638" fmla="*/ 205740 h 586740"/>
                  <a:gd name="connsiteX15-639" fmla="*/ 114300 w 944880"/>
                  <a:gd name="connsiteY15-640" fmla="*/ 201930 h 586740"/>
                  <a:gd name="connsiteX0-641" fmla="*/ 114300 w 944880"/>
                  <a:gd name="connsiteY0-642" fmla="*/ 201930 h 586740"/>
                  <a:gd name="connsiteX1-643" fmla="*/ 441960 w 944880"/>
                  <a:gd name="connsiteY1-644" fmla="*/ 7620 h 586740"/>
                  <a:gd name="connsiteX2-645" fmla="*/ 811530 w 944880"/>
                  <a:gd name="connsiteY2-646" fmla="*/ 0 h 586740"/>
                  <a:gd name="connsiteX3-647" fmla="*/ 944880 w 944880"/>
                  <a:gd name="connsiteY3-648" fmla="*/ 152400 h 586740"/>
                  <a:gd name="connsiteX4-649" fmla="*/ 521970 w 944880"/>
                  <a:gd name="connsiteY4-650" fmla="*/ 156210 h 586740"/>
                  <a:gd name="connsiteX5-651" fmla="*/ 449580 w 944880"/>
                  <a:gd name="connsiteY5-652" fmla="*/ 316230 h 586740"/>
                  <a:gd name="connsiteX6-653" fmla="*/ 632460 w 944880"/>
                  <a:gd name="connsiteY6-654" fmla="*/ 323850 h 586740"/>
                  <a:gd name="connsiteX7-655" fmla="*/ 861060 w 944880"/>
                  <a:gd name="connsiteY7-656" fmla="*/ 346710 h 586740"/>
                  <a:gd name="connsiteX8-657" fmla="*/ 868680 w 944880"/>
                  <a:gd name="connsiteY8-658" fmla="*/ 506730 h 586740"/>
                  <a:gd name="connsiteX9-659" fmla="*/ 693420 w 944880"/>
                  <a:gd name="connsiteY9-660" fmla="*/ 525780 h 586740"/>
                  <a:gd name="connsiteX10-661" fmla="*/ 502920 w 944880"/>
                  <a:gd name="connsiteY10-662" fmla="*/ 506730 h 586740"/>
                  <a:gd name="connsiteX11-663" fmla="*/ 339090 w 944880"/>
                  <a:gd name="connsiteY11-664" fmla="*/ 582930 h 586740"/>
                  <a:gd name="connsiteX12-665" fmla="*/ 194310 w 944880"/>
                  <a:gd name="connsiteY12-666" fmla="*/ 586740 h 586740"/>
                  <a:gd name="connsiteX13-667" fmla="*/ 7620 w 944880"/>
                  <a:gd name="connsiteY13-668" fmla="*/ 582930 h 586740"/>
                  <a:gd name="connsiteX14-669" fmla="*/ 0 w 944880"/>
                  <a:gd name="connsiteY14-670" fmla="*/ 205740 h 586740"/>
                  <a:gd name="connsiteX15-671" fmla="*/ 114300 w 944880"/>
                  <a:gd name="connsiteY15-672" fmla="*/ 201930 h 586740"/>
                  <a:gd name="connsiteX0-673" fmla="*/ 114300 w 944880"/>
                  <a:gd name="connsiteY0-674" fmla="*/ 201930 h 586740"/>
                  <a:gd name="connsiteX1-675" fmla="*/ 441960 w 944880"/>
                  <a:gd name="connsiteY1-676" fmla="*/ 7620 h 586740"/>
                  <a:gd name="connsiteX2-677" fmla="*/ 811530 w 944880"/>
                  <a:gd name="connsiteY2-678" fmla="*/ 0 h 586740"/>
                  <a:gd name="connsiteX3-679" fmla="*/ 944880 w 944880"/>
                  <a:gd name="connsiteY3-680" fmla="*/ 152400 h 586740"/>
                  <a:gd name="connsiteX4-681" fmla="*/ 521970 w 944880"/>
                  <a:gd name="connsiteY4-682" fmla="*/ 156210 h 586740"/>
                  <a:gd name="connsiteX5-683" fmla="*/ 449580 w 944880"/>
                  <a:gd name="connsiteY5-684" fmla="*/ 316230 h 586740"/>
                  <a:gd name="connsiteX6-685" fmla="*/ 632460 w 944880"/>
                  <a:gd name="connsiteY6-686" fmla="*/ 323850 h 586740"/>
                  <a:gd name="connsiteX7-687" fmla="*/ 861060 w 944880"/>
                  <a:gd name="connsiteY7-688" fmla="*/ 346710 h 586740"/>
                  <a:gd name="connsiteX8-689" fmla="*/ 868680 w 944880"/>
                  <a:gd name="connsiteY8-690" fmla="*/ 506730 h 586740"/>
                  <a:gd name="connsiteX9-691" fmla="*/ 685800 w 944880"/>
                  <a:gd name="connsiteY9-692" fmla="*/ 502920 h 586740"/>
                  <a:gd name="connsiteX10-693" fmla="*/ 502920 w 944880"/>
                  <a:gd name="connsiteY10-694" fmla="*/ 506730 h 586740"/>
                  <a:gd name="connsiteX11-695" fmla="*/ 339090 w 944880"/>
                  <a:gd name="connsiteY11-696" fmla="*/ 582930 h 586740"/>
                  <a:gd name="connsiteX12-697" fmla="*/ 194310 w 944880"/>
                  <a:gd name="connsiteY12-698" fmla="*/ 586740 h 586740"/>
                  <a:gd name="connsiteX13-699" fmla="*/ 7620 w 944880"/>
                  <a:gd name="connsiteY13-700" fmla="*/ 582930 h 586740"/>
                  <a:gd name="connsiteX14-701" fmla="*/ 0 w 944880"/>
                  <a:gd name="connsiteY14-702" fmla="*/ 205740 h 586740"/>
                  <a:gd name="connsiteX15-703" fmla="*/ 114300 w 944880"/>
                  <a:gd name="connsiteY15-704" fmla="*/ 201930 h 586740"/>
                  <a:gd name="connsiteX0-705" fmla="*/ 114300 w 944880"/>
                  <a:gd name="connsiteY0-706" fmla="*/ 201930 h 586740"/>
                  <a:gd name="connsiteX1-707" fmla="*/ 441960 w 944880"/>
                  <a:gd name="connsiteY1-708" fmla="*/ 7620 h 586740"/>
                  <a:gd name="connsiteX2-709" fmla="*/ 811530 w 944880"/>
                  <a:gd name="connsiteY2-710" fmla="*/ 0 h 586740"/>
                  <a:gd name="connsiteX3-711" fmla="*/ 944880 w 944880"/>
                  <a:gd name="connsiteY3-712" fmla="*/ 152400 h 586740"/>
                  <a:gd name="connsiteX4-713" fmla="*/ 521970 w 944880"/>
                  <a:gd name="connsiteY4-714" fmla="*/ 156210 h 586740"/>
                  <a:gd name="connsiteX5-715" fmla="*/ 449580 w 944880"/>
                  <a:gd name="connsiteY5-716" fmla="*/ 316230 h 586740"/>
                  <a:gd name="connsiteX6-717" fmla="*/ 632460 w 944880"/>
                  <a:gd name="connsiteY6-718" fmla="*/ 323850 h 586740"/>
                  <a:gd name="connsiteX7-719" fmla="*/ 861060 w 944880"/>
                  <a:gd name="connsiteY7-720" fmla="*/ 346710 h 586740"/>
                  <a:gd name="connsiteX8-721" fmla="*/ 845820 w 944880"/>
                  <a:gd name="connsiteY8-722" fmla="*/ 487680 h 586740"/>
                  <a:gd name="connsiteX9-723" fmla="*/ 685800 w 944880"/>
                  <a:gd name="connsiteY9-724" fmla="*/ 502920 h 586740"/>
                  <a:gd name="connsiteX10-725" fmla="*/ 502920 w 944880"/>
                  <a:gd name="connsiteY10-726" fmla="*/ 506730 h 586740"/>
                  <a:gd name="connsiteX11-727" fmla="*/ 339090 w 944880"/>
                  <a:gd name="connsiteY11-728" fmla="*/ 582930 h 586740"/>
                  <a:gd name="connsiteX12-729" fmla="*/ 194310 w 944880"/>
                  <a:gd name="connsiteY12-730" fmla="*/ 586740 h 586740"/>
                  <a:gd name="connsiteX13-731" fmla="*/ 7620 w 944880"/>
                  <a:gd name="connsiteY13-732" fmla="*/ 582930 h 586740"/>
                  <a:gd name="connsiteX14-733" fmla="*/ 0 w 944880"/>
                  <a:gd name="connsiteY14-734" fmla="*/ 205740 h 586740"/>
                  <a:gd name="connsiteX15-735" fmla="*/ 114300 w 944880"/>
                  <a:gd name="connsiteY15-736" fmla="*/ 201930 h 586740"/>
                  <a:gd name="connsiteX0-737" fmla="*/ 114300 w 944880"/>
                  <a:gd name="connsiteY0-738" fmla="*/ 201930 h 586740"/>
                  <a:gd name="connsiteX1-739" fmla="*/ 441960 w 944880"/>
                  <a:gd name="connsiteY1-740" fmla="*/ 7620 h 586740"/>
                  <a:gd name="connsiteX2-741" fmla="*/ 811530 w 944880"/>
                  <a:gd name="connsiteY2-742" fmla="*/ 0 h 586740"/>
                  <a:gd name="connsiteX3-743" fmla="*/ 944880 w 944880"/>
                  <a:gd name="connsiteY3-744" fmla="*/ 152400 h 586740"/>
                  <a:gd name="connsiteX4-745" fmla="*/ 521970 w 944880"/>
                  <a:gd name="connsiteY4-746" fmla="*/ 156210 h 586740"/>
                  <a:gd name="connsiteX5-747" fmla="*/ 449580 w 944880"/>
                  <a:gd name="connsiteY5-748" fmla="*/ 316230 h 586740"/>
                  <a:gd name="connsiteX6-749" fmla="*/ 632460 w 944880"/>
                  <a:gd name="connsiteY6-750" fmla="*/ 323850 h 586740"/>
                  <a:gd name="connsiteX7-751" fmla="*/ 819150 w 944880"/>
                  <a:gd name="connsiteY7-752" fmla="*/ 339090 h 586740"/>
                  <a:gd name="connsiteX8-753" fmla="*/ 845820 w 944880"/>
                  <a:gd name="connsiteY8-754" fmla="*/ 487680 h 586740"/>
                  <a:gd name="connsiteX9-755" fmla="*/ 685800 w 944880"/>
                  <a:gd name="connsiteY9-756" fmla="*/ 502920 h 586740"/>
                  <a:gd name="connsiteX10-757" fmla="*/ 502920 w 944880"/>
                  <a:gd name="connsiteY10-758" fmla="*/ 506730 h 586740"/>
                  <a:gd name="connsiteX11-759" fmla="*/ 339090 w 944880"/>
                  <a:gd name="connsiteY11-760" fmla="*/ 582930 h 586740"/>
                  <a:gd name="connsiteX12-761" fmla="*/ 194310 w 944880"/>
                  <a:gd name="connsiteY12-762" fmla="*/ 586740 h 586740"/>
                  <a:gd name="connsiteX13-763" fmla="*/ 7620 w 944880"/>
                  <a:gd name="connsiteY13-764" fmla="*/ 582930 h 586740"/>
                  <a:gd name="connsiteX14-765" fmla="*/ 0 w 944880"/>
                  <a:gd name="connsiteY14-766" fmla="*/ 205740 h 586740"/>
                  <a:gd name="connsiteX15-767" fmla="*/ 114300 w 944880"/>
                  <a:gd name="connsiteY15-768" fmla="*/ 201930 h 586740"/>
                  <a:gd name="connsiteX0-769" fmla="*/ 114300 w 944880"/>
                  <a:gd name="connsiteY0-770" fmla="*/ 201930 h 586740"/>
                  <a:gd name="connsiteX1-771" fmla="*/ 441960 w 944880"/>
                  <a:gd name="connsiteY1-772" fmla="*/ 7620 h 586740"/>
                  <a:gd name="connsiteX2-773" fmla="*/ 811530 w 944880"/>
                  <a:gd name="connsiteY2-774" fmla="*/ 0 h 586740"/>
                  <a:gd name="connsiteX3-775" fmla="*/ 944880 w 944880"/>
                  <a:gd name="connsiteY3-776" fmla="*/ 152400 h 586740"/>
                  <a:gd name="connsiteX4-777" fmla="*/ 521970 w 944880"/>
                  <a:gd name="connsiteY4-778" fmla="*/ 156210 h 586740"/>
                  <a:gd name="connsiteX5-779" fmla="*/ 449580 w 944880"/>
                  <a:gd name="connsiteY5-780" fmla="*/ 316230 h 586740"/>
                  <a:gd name="connsiteX6-781" fmla="*/ 628650 w 944880"/>
                  <a:gd name="connsiteY6-782" fmla="*/ 346710 h 586740"/>
                  <a:gd name="connsiteX7-783" fmla="*/ 819150 w 944880"/>
                  <a:gd name="connsiteY7-784" fmla="*/ 339090 h 586740"/>
                  <a:gd name="connsiteX8-785" fmla="*/ 845820 w 944880"/>
                  <a:gd name="connsiteY8-786" fmla="*/ 487680 h 586740"/>
                  <a:gd name="connsiteX9-787" fmla="*/ 685800 w 944880"/>
                  <a:gd name="connsiteY9-788" fmla="*/ 502920 h 586740"/>
                  <a:gd name="connsiteX10-789" fmla="*/ 502920 w 944880"/>
                  <a:gd name="connsiteY10-790" fmla="*/ 506730 h 586740"/>
                  <a:gd name="connsiteX11-791" fmla="*/ 339090 w 944880"/>
                  <a:gd name="connsiteY11-792" fmla="*/ 582930 h 586740"/>
                  <a:gd name="connsiteX12-793" fmla="*/ 194310 w 944880"/>
                  <a:gd name="connsiteY12-794" fmla="*/ 586740 h 586740"/>
                  <a:gd name="connsiteX13-795" fmla="*/ 7620 w 944880"/>
                  <a:gd name="connsiteY13-796" fmla="*/ 582930 h 586740"/>
                  <a:gd name="connsiteX14-797" fmla="*/ 0 w 944880"/>
                  <a:gd name="connsiteY14-798" fmla="*/ 205740 h 586740"/>
                  <a:gd name="connsiteX15-799" fmla="*/ 114300 w 944880"/>
                  <a:gd name="connsiteY15-800" fmla="*/ 201930 h 586740"/>
                  <a:gd name="connsiteX0-801" fmla="*/ 114300 w 944880"/>
                  <a:gd name="connsiteY0-802" fmla="*/ 201930 h 586740"/>
                  <a:gd name="connsiteX1-803" fmla="*/ 441960 w 944880"/>
                  <a:gd name="connsiteY1-804" fmla="*/ 7620 h 586740"/>
                  <a:gd name="connsiteX2-805" fmla="*/ 811530 w 944880"/>
                  <a:gd name="connsiteY2-806" fmla="*/ 0 h 586740"/>
                  <a:gd name="connsiteX3-807" fmla="*/ 944880 w 944880"/>
                  <a:gd name="connsiteY3-808" fmla="*/ 152400 h 586740"/>
                  <a:gd name="connsiteX4-809" fmla="*/ 521970 w 944880"/>
                  <a:gd name="connsiteY4-810" fmla="*/ 156210 h 586740"/>
                  <a:gd name="connsiteX5-811" fmla="*/ 449580 w 944880"/>
                  <a:gd name="connsiteY5-812" fmla="*/ 316230 h 586740"/>
                  <a:gd name="connsiteX6-813" fmla="*/ 628650 w 944880"/>
                  <a:gd name="connsiteY6-814" fmla="*/ 346710 h 586740"/>
                  <a:gd name="connsiteX7-815" fmla="*/ 819150 w 944880"/>
                  <a:gd name="connsiteY7-816" fmla="*/ 339090 h 586740"/>
                  <a:gd name="connsiteX8-817" fmla="*/ 845820 w 944880"/>
                  <a:gd name="connsiteY8-818" fmla="*/ 487680 h 586740"/>
                  <a:gd name="connsiteX9-819" fmla="*/ 685800 w 944880"/>
                  <a:gd name="connsiteY9-820" fmla="*/ 502920 h 586740"/>
                  <a:gd name="connsiteX10-821" fmla="*/ 502920 w 944880"/>
                  <a:gd name="connsiteY10-822" fmla="*/ 506730 h 586740"/>
                  <a:gd name="connsiteX11-823" fmla="*/ 339090 w 944880"/>
                  <a:gd name="connsiteY11-824" fmla="*/ 582930 h 586740"/>
                  <a:gd name="connsiteX12-825" fmla="*/ 194310 w 944880"/>
                  <a:gd name="connsiteY12-826" fmla="*/ 586740 h 586740"/>
                  <a:gd name="connsiteX13-827" fmla="*/ 7620 w 944880"/>
                  <a:gd name="connsiteY13-828" fmla="*/ 582930 h 586740"/>
                  <a:gd name="connsiteX14-829" fmla="*/ 0 w 944880"/>
                  <a:gd name="connsiteY14-830" fmla="*/ 205740 h 586740"/>
                  <a:gd name="connsiteX15-831" fmla="*/ 114300 w 944880"/>
                  <a:gd name="connsiteY15-832" fmla="*/ 201930 h 586740"/>
                  <a:gd name="connsiteX0-833" fmla="*/ 114300 w 944880"/>
                  <a:gd name="connsiteY0-834" fmla="*/ 201930 h 586740"/>
                  <a:gd name="connsiteX1-835" fmla="*/ 441960 w 944880"/>
                  <a:gd name="connsiteY1-836" fmla="*/ 7620 h 586740"/>
                  <a:gd name="connsiteX2-837" fmla="*/ 811530 w 944880"/>
                  <a:gd name="connsiteY2-838" fmla="*/ 0 h 586740"/>
                  <a:gd name="connsiteX3-839" fmla="*/ 944880 w 944880"/>
                  <a:gd name="connsiteY3-840" fmla="*/ 152400 h 586740"/>
                  <a:gd name="connsiteX4-841" fmla="*/ 521970 w 944880"/>
                  <a:gd name="connsiteY4-842" fmla="*/ 156210 h 586740"/>
                  <a:gd name="connsiteX5-843" fmla="*/ 449580 w 944880"/>
                  <a:gd name="connsiteY5-844" fmla="*/ 316230 h 586740"/>
                  <a:gd name="connsiteX6-845" fmla="*/ 628650 w 944880"/>
                  <a:gd name="connsiteY6-846" fmla="*/ 346710 h 586740"/>
                  <a:gd name="connsiteX7-847" fmla="*/ 819150 w 944880"/>
                  <a:gd name="connsiteY7-848" fmla="*/ 339090 h 586740"/>
                  <a:gd name="connsiteX8-849" fmla="*/ 845820 w 944880"/>
                  <a:gd name="connsiteY8-850" fmla="*/ 487680 h 586740"/>
                  <a:gd name="connsiteX9-851" fmla="*/ 685800 w 944880"/>
                  <a:gd name="connsiteY9-852" fmla="*/ 502920 h 586740"/>
                  <a:gd name="connsiteX10-853" fmla="*/ 502920 w 944880"/>
                  <a:gd name="connsiteY10-854" fmla="*/ 506730 h 586740"/>
                  <a:gd name="connsiteX11-855" fmla="*/ 339090 w 944880"/>
                  <a:gd name="connsiteY11-856" fmla="*/ 582930 h 586740"/>
                  <a:gd name="connsiteX12-857" fmla="*/ 194310 w 944880"/>
                  <a:gd name="connsiteY12-858" fmla="*/ 586740 h 586740"/>
                  <a:gd name="connsiteX13-859" fmla="*/ 7620 w 944880"/>
                  <a:gd name="connsiteY13-860" fmla="*/ 582930 h 586740"/>
                  <a:gd name="connsiteX14-861" fmla="*/ 0 w 944880"/>
                  <a:gd name="connsiteY14-862" fmla="*/ 205740 h 586740"/>
                  <a:gd name="connsiteX15-863" fmla="*/ 114300 w 944880"/>
                  <a:gd name="connsiteY15-864" fmla="*/ 201930 h 586740"/>
                  <a:gd name="connsiteX0-865" fmla="*/ 114300 w 944880"/>
                  <a:gd name="connsiteY0-866" fmla="*/ 201930 h 586740"/>
                  <a:gd name="connsiteX1-867" fmla="*/ 441960 w 944880"/>
                  <a:gd name="connsiteY1-868" fmla="*/ 7620 h 586740"/>
                  <a:gd name="connsiteX2-869" fmla="*/ 811530 w 944880"/>
                  <a:gd name="connsiteY2-870" fmla="*/ 0 h 586740"/>
                  <a:gd name="connsiteX3-871" fmla="*/ 944880 w 944880"/>
                  <a:gd name="connsiteY3-872" fmla="*/ 152400 h 586740"/>
                  <a:gd name="connsiteX4-873" fmla="*/ 521970 w 944880"/>
                  <a:gd name="connsiteY4-874" fmla="*/ 156210 h 586740"/>
                  <a:gd name="connsiteX5-875" fmla="*/ 449580 w 944880"/>
                  <a:gd name="connsiteY5-876" fmla="*/ 316230 h 586740"/>
                  <a:gd name="connsiteX6-877" fmla="*/ 628650 w 944880"/>
                  <a:gd name="connsiteY6-878" fmla="*/ 346710 h 586740"/>
                  <a:gd name="connsiteX7-879" fmla="*/ 838200 w 944880"/>
                  <a:gd name="connsiteY7-880" fmla="*/ 339090 h 586740"/>
                  <a:gd name="connsiteX8-881" fmla="*/ 845820 w 944880"/>
                  <a:gd name="connsiteY8-882" fmla="*/ 487680 h 586740"/>
                  <a:gd name="connsiteX9-883" fmla="*/ 685800 w 944880"/>
                  <a:gd name="connsiteY9-884" fmla="*/ 502920 h 586740"/>
                  <a:gd name="connsiteX10-885" fmla="*/ 502920 w 944880"/>
                  <a:gd name="connsiteY10-886" fmla="*/ 506730 h 586740"/>
                  <a:gd name="connsiteX11-887" fmla="*/ 339090 w 944880"/>
                  <a:gd name="connsiteY11-888" fmla="*/ 582930 h 586740"/>
                  <a:gd name="connsiteX12-889" fmla="*/ 194310 w 944880"/>
                  <a:gd name="connsiteY12-890" fmla="*/ 586740 h 586740"/>
                  <a:gd name="connsiteX13-891" fmla="*/ 7620 w 944880"/>
                  <a:gd name="connsiteY13-892" fmla="*/ 582930 h 586740"/>
                  <a:gd name="connsiteX14-893" fmla="*/ 0 w 944880"/>
                  <a:gd name="connsiteY14-894" fmla="*/ 205740 h 586740"/>
                  <a:gd name="connsiteX15-895" fmla="*/ 114300 w 944880"/>
                  <a:gd name="connsiteY15-896" fmla="*/ 201930 h 586740"/>
                  <a:gd name="connsiteX0-897" fmla="*/ 114300 w 944880"/>
                  <a:gd name="connsiteY0-898" fmla="*/ 201930 h 586740"/>
                  <a:gd name="connsiteX1-899" fmla="*/ 441960 w 944880"/>
                  <a:gd name="connsiteY1-900" fmla="*/ 7620 h 586740"/>
                  <a:gd name="connsiteX2-901" fmla="*/ 811530 w 944880"/>
                  <a:gd name="connsiteY2-902" fmla="*/ 0 h 586740"/>
                  <a:gd name="connsiteX3-903" fmla="*/ 944880 w 944880"/>
                  <a:gd name="connsiteY3-904" fmla="*/ 152400 h 586740"/>
                  <a:gd name="connsiteX4-905" fmla="*/ 521970 w 944880"/>
                  <a:gd name="connsiteY4-906" fmla="*/ 156210 h 586740"/>
                  <a:gd name="connsiteX5-907" fmla="*/ 449580 w 944880"/>
                  <a:gd name="connsiteY5-908" fmla="*/ 316230 h 586740"/>
                  <a:gd name="connsiteX6-909" fmla="*/ 628650 w 944880"/>
                  <a:gd name="connsiteY6-910" fmla="*/ 346710 h 586740"/>
                  <a:gd name="connsiteX7-911" fmla="*/ 838200 w 944880"/>
                  <a:gd name="connsiteY7-912" fmla="*/ 339090 h 586740"/>
                  <a:gd name="connsiteX8-913" fmla="*/ 845820 w 944880"/>
                  <a:gd name="connsiteY8-914" fmla="*/ 487680 h 586740"/>
                  <a:gd name="connsiteX9-915" fmla="*/ 685800 w 944880"/>
                  <a:gd name="connsiteY9-916" fmla="*/ 502920 h 586740"/>
                  <a:gd name="connsiteX10-917" fmla="*/ 502920 w 944880"/>
                  <a:gd name="connsiteY10-918" fmla="*/ 506730 h 586740"/>
                  <a:gd name="connsiteX11-919" fmla="*/ 339090 w 944880"/>
                  <a:gd name="connsiteY11-920" fmla="*/ 582930 h 586740"/>
                  <a:gd name="connsiteX12-921" fmla="*/ 194310 w 944880"/>
                  <a:gd name="connsiteY12-922" fmla="*/ 586740 h 586740"/>
                  <a:gd name="connsiteX13-923" fmla="*/ 7620 w 944880"/>
                  <a:gd name="connsiteY13-924" fmla="*/ 582930 h 586740"/>
                  <a:gd name="connsiteX14-925" fmla="*/ 0 w 944880"/>
                  <a:gd name="connsiteY14-926" fmla="*/ 205740 h 586740"/>
                  <a:gd name="connsiteX15-927" fmla="*/ 114300 w 944880"/>
                  <a:gd name="connsiteY15-928" fmla="*/ 201930 h 586740"/>
                  <a:gd name="connsiteX0-929" fmla="*/ 114300 w 944880"/>
                  <a:gd name="connsiteY0-930" fmla="*/ 201930 h 586740"/>
                  <a:gd name="connsiteX1-931" fmla="*/ 441960 w 944880"/>
                  <a:gd name="connsiteY1-932" fmla="*/ 7620 h 586740"/>
                  <a:gd name="connsiteX2-933" fmla="*/ 811530 w 944880"/>
                  <a:gd name="connsiteY2-934" fmla="*/ 0 h 586740"/>
                  <a:gd name="connsiteX3-935" fmla="*/ 944880 w 944880"/>
                  <a:gd name="connsiteY3-936" fmla="*/ 152400 h 586740"/>
                  <a:gd name="connsiteX4-937" fmla="*/ 521970 w 944880"/>
                  <a:gd name="connsiteY4-938" fmla="*/ 156210 h 586740"/>
                  <a:gd name="connsiteX5-939" fmla="*/ 449580 w 944880"/>
                  <a:gd name="connsiteY5-940" fmla="*/ 316230 h 586740"/>
                  <a:gd name="connsiteX6-941" fmla="*/ 628650 w 944880"/>
                  <a:gd name="connsiteY6-942" fmla="*/ 346710 h 586740"/>
                  <a:gd name="connsiteX7-943" fmla="*/ 838200 w 944880"/>
                  <a:gd name="connsiteY7-944" fmla="*/ 339090 h 586740"/>
                  <a:gd name="connsiteX8-945" fmla="*/ 845820 w 944880"/>
                  <a:gd name="connsiteY8-946" fmla="*/ 487680 h 586740"/>
                  <a:gd name="connsiteX9-947" fmla="*/ 685800 w 944880"/>
                  <a:gd name="connsiteY9-948" fmla="*/ 502920 h 586740"/>
                  <a:gd name="connsiteX10-949" fmla="*/ 502920 w 944880"/>
                  <a:gd name="connsiteY10-950" fmla="*/ 506730 h 586740"/>
                  <a:gd name="connsiteX11-951" fmla="*/ 339090 w 944880"/>
                  <a:gd name="connsiteY11-952" fmla="*/ 582930 h 586740"/>
                  <a:gd name="connsiteX12-953" fmla="*/ 194310 w 944880"/>
                  <a:gd name="connsiteY12-954" fmla="*/ 586740 h 586740"/>
                  <a:gd name="connsiteX13-955" fmla="*/ 7620 w 944880"/>
                  <a:gd name="connsiteY13-956" fmla="*/ 582930 h 586740"/>
                  <a:gd name="connsiteX14-957" fmla="*/ 0 w 944880"/>
                  <a:gd name="connsiteY14-958" fmla="*/ 205740 h 586740"/>
                  <a:gd name="connsiteX15-959" fmla="*/ 114300 w 944880"/>
                  <a:gd name="connsiteY15-960" fmla="*/ 201930 h 586740"/>
                  <a:gd name="connsiteX0-961" fmla="*/ 114300 w 944880"/>
                  <a:gd name="connsiteY0-962" fmla="*/ 201930 h 586740"/>
                  <a:gd name="connsiteX1-963" fmla="*/ 441960 w 944880"/>
                  <a:gd name="connsiteY1-964" fmla="*/ 7620 h 586740"/>
                  <a:gd name="connsiteX2-965" fmla="*/ 811530 w 944880"/>
                  <a:gd name="connsiteY2-966" fmla="*/ 0 h 586740"/>
                  <a:gd name="connsiteX3-967" fmla="*/ 944880 w 944880"/>
                  <a:gd name="connsiteY3-968" fmla="*/ 152400 h 586740"/>
                  <a:gd name="connsiteX4-969" fmla="*/ 521970 w 944880"/>
                  <a:gd name="connsiteY4-970" fmla="*/ 156210 h 586740"/>
                  <a:gd name="connsiteX5-971" fmla="*/ 449580 w 944880"/>
                  <a:gd name="connsiteY5-972" fmla="*/ 316230 h 586740"/>
                  <a:gd name="connsiteX6-973" fmla="*/ 628650 w 944880"/>
                  <a:gd name="connsiteY6-974" fmla="*/ 346710 h 586740"/>
                  <a:gd name="connsiteX7-975" fmla="*/ 838200 w 944880"/>
                  <a:gd name="connsiteY7-976" fmla="*/ 339090 h 586740"/>
                  <a:gd name="connsiteX8-977" fmla="*/ 807720 w 944880"/>
                  <a:gd name="connsiteY8-978" fmla="*/ 491490 h 586740"/>
                  <a:gd name="connsiteX9-979" fmla="*/ 685800 w 944880"/>
                  <a:gd name="connsiteY9-980" fmla="*/ 502920 h 586740"/>
                  <a:gd name="connsiteX10-981" fmla="*/ 502920 w 944880"/>
                  <a:gd name="connsiteY10-982" fmla="*/ 506730 h 586740"/>
                  <a:gd name="connsiteX11-983" fmla="*/ 339090 w 944880"/>
                  <a:gd name="connsiteY11-984" fmla="*/ 582930 h 586740"/>
                  <a:gd name="connsiteX12-985" fmla="*/ 194310 w 944880"/>
                  <a:gd name="connsiteY12-986" fmla="*/ 586740 h 586740"/>
                  <a:gd name="connsiteX13-987" fmla="*/ 7620 w 944880"/>
                  <a:gd name="connsiteY13-988" fmla="*/ 582930 h 586740"/>
                  <a:gd name="connsiteX14-989" fmla="*/ 0 w 944880"/>
                  <a:gd name="connsiteY14-990" fmla="*/ 205740 h 586740"/>
                  <a:gd name="connsiteX15-991" fmla="*/ 114300 w 944880"/>
                  <a:gd name="connsiteY15-992" fmla="*/ 201930 h 586740"/>
                  <a:gd name="connsiteX0-993" fmla="*/ 114300 w 944880"/>
                  <a:gd name="connsiteY0-994" fmla="*/ 201930 h 586740"/>
                  <a:gd name="connsiteX1-995" fmla="*/ 441960 w 944880"/>
                  <a:gd name="connsiteY1-996" fmla="*/ 7620 h 586740"/>
                  <a:gd name="connsiteX2-997" fmla="*/ 811530 w 944880"/>
                  <a:gd name="connsiteY2-998" fmla="*/ 0 h 586740"/>
                  <a:gd name="connsiteX3-999" fmla="*/ 944880 w 944880"/>
                  <a:gd name="connsiteY3-1000" fmla="*/ 152400 h 586740"/>
                  <a:gd name="connsiteX4-1001" fmla="*/ 521970 w 944880"/>
                  <a:gd name="connsiteY4-1002" fmla="*/ 156210 h 586740"/>
                  <a:gd name="connsiteX5-1003" fmla="*/ 449580 w 944880"/>
                  <a:gd name="connsiteY5-1004" fmla="*/ 316230 h 586740"/>
                  <a:gd name="connsiteX6-1005" fmla="*/ 628650 w 944880"/>
                  <a:gd name="connsiteY6-1006" fmla="*/ 346710 h 586740"/>
                  <a:gd name="connsiteX7-1007" fmla="*/ 838200 w 944880"/>
                  <a:gd name="connsiteY7-1008" fmla="*/ 339090 h 586740"/>
                  <a:gd name="connsiteX8-1009" fmla="*/ 807720 w 944880"/>
                  <a:gd name="connsiteY8-1010" fmla="*/ 491490 h 586740"/>
                  <a:gd name="connsiteX9-1011" fmla="*/ 685800 w 944880"/>
                  <a:gd name="connsiteY9-1012" fmla="*/ 502920 h 586740"/>
                  <a:gd name="connsiteX10-1013" fmla="*/ 502920 w 944880"/>
                  <a:gd name="connsiteY10-1014" fmla="*/ 506730 h 586740"/>
                  <a:gd name="connsiteX11-1015" fmla="*/ 339090 w 944880"/>
                  <a:gd name="connsiteY11-1016" fmla="*/ 582930 h 586740"/>
                  <a:gd name="connsiteX12-1017" fmla="*/ 194310 w 944880"/>
                  <a:gd name="connsiteY12-1018" fmla="*/ 586740 h 586740"/>
                  <a:gd name="connsiteX13-1019" fmla="*/ 7620 w 944880"/>
                  <a:gd name="connsiteY13-1020" fmla="*/ 582930 h 586740"/>
                  <a:gd name="connsiteX14-1021" fmla="*/ 0 w 944880"/>
                  <a:gd name="connsiteY14-1022" fmla="*/ 205740 h 586740"/>
                  <a:gd name="connsiteX15-1023" fmla="*/ 114300 w 944880"/>
                  <a:gd name="connsiteY15-1024" fmla="*/ 201930 h 586740"/>
                  <a:gd name="connsiteX0-1025" fmla="*/ 114300 w 944880"/>
                  <a:gd name="connsiteY0-1026" fmla="*/ 201930 h 586740"/>
                  <a:gd name="connsiteX1-1027" fmla="*/ 441960 w 944880"/>
                  <a:gd name="connsiteY1-1028" fmla="*/ 7620 h 586740"/>
                  <a:gd name="connsiteX2-1029" fmla="*/ 811530 w 944880"/>
                  <a:gd name="connsiteY2-1030" fmla="*/ 0 h 586740"/>
                  <a:gd name="connsiteX3-1031" fmla="*/ 944880 w 944880"/>
                  <a:gd name="connsiteY3-1032" fmla="*/ 152400 h 586740"/>
                  <a:gd name="connsiteX4-1033" fmla="*/ 521970 w 944880"/>
                  <a:gd name="connsiteY4-1034" fmla="*/ 156210 h 586740"/>
                  <a:gd name="connsiteX5-1035" fmla="*/ 449580 w 944880"/>
                  <a:gd name="connsiteY5-1036" fmla="*/ 316230 h 586740"/>
                  <a:gd name="connsiteX6-1037" fmla="*/ 628650 w 944880"/>
                  <a:gd name="connsiteY6-1038" fmla="*/ 327660 h 586740"/>
                  <a:gd name="connsiteX7-1039" fmla="*/ 838200 w 944880"/>
                  <a:gd name="connsiteY7-1040" fmla="*/ 339090 h 586740"/>
                  <a:gd name="connsiteX8-1041" fmla="*/ 807720 w 944880"/>
                  <a:gd name="connsiteY8-1042" fmla="*/ 491490 h 586740"/>
                  <a:gd name="connsiteX9-1043" fmla="*/ 685800 w 944880"/>
                  <a:gd name="connsiteY9-1044" fmla="*/ 502920 h 586740"/>
                  <a:gd name="connsiteX10-1045" fmla="*/ 502920 w 944880"/>
                  <a:gd name="connsiteY10-1046" fmla="*/ 506730 h 586740"/>
                  <a:gd name="connsiteX11-1047" fmla="*/ 339090 w 944880"/>
                  <a:gd name="connsiteY11-1048" fmla="*/ 582930 h 586740"/>
                  <a:gd name="connsiteX12-1049" fmla="*/ 194310 w 944880"/>
                  <a:gd name="connsiteY12-1050" fmla="*/ 586740 h 586740"/>
                  <a:gd name="connsiteX13-1051" fmla="*/ 7620 w 944880"/>
                  <a:gd name="connsiteY13-1052" fmla="*/ 582930 h 586740"/>
                  <a:gd name="connsiteX14-1053" fmla="*/ 0 w 944880"/>
                  <a:gd name="connsiteY14-1054" fmla="*/ 205740 h 586740"/>
                  <a:gd name="connsiteX15-1055" fmla="*/ 114300 w 944880"/>
                  <a:gd name="connsiteY15-1056" fmla="*/ 201930 h 586740"/>
                  <a:gd name="connsiteX0-1057" fmla="*/ 114300 w 944880"/>
                  <a:gd name="connsiteY0-1058" fmla="*/ 201930 h 586740"/>
                  <a:gd name="connsiteX1-1059" fmla="*/ 441960 w 944880"/>
                  <a:gd name="connsiteY1-1060" fmla="*/ 7620 h 586740"/>
                  <a:gd name="connsiteX2-1061" fmla="*/ 811530 w 944880"/>
                  <a:gd name="connsiteY2-1062" fmla="*/ 0 h 586740"/>
                  <a:gd name="connsiteX3-1063" fmla="*/ 944880 w 944880"/>
                  <a:gd name="connsiteY3-1064" fmla="*/ 152400 h 586740"/>
                  <a:gd name="connsiteX4-1065" fmla="*/ 521970 w 944880"/>
                  <a:gd name="connsiteY4-1066" fmla="*/ 156210 h 586740"/>
                  <a:gd name="connsiteX5-1067" fmla="*/ 449580 w 944880"/>
                  <a:gd name="connsiteY5-1068" fmla="*/ 316230 h 586740"/>
                  <a:gd name="connsiteX6-1069" fmla="*/ 628650 w 944880"/>
                  <a:gd name="connsiteY6-1070" fmla="*/ 327660 h 586740"/>
                  <a:gd name="connsiteX7-1071" fmla="*/ 838200 w 944880"/>
                  <a:gd name="connsiteY7-1072" fmla="*/ 339090 h 586740"/>
                  <a:gd name="connsiteX8-1073" fmla="*/ 807720 w 944880"/>
                  <a:gd name="connsiteY8-1074" fmla="*/ 491490 h 586740"/>
                  <a:gd name="connsiteX9-1075" fmla="*/ 685800 w 944880"/>
                  <a:gd name="connsiteY9-1076" fmla="*/ 502920 h 586740"/>
                  <a:gd name="connsiteX10-1077" fmla="*/ 502920 w 944880"/>
                  <a:gd name="connsiteY10-1078" fmla="*/ 506730 h 586740"/>
                  <a:gd name="connsiteX11-1079" fmla="*/ 339090 w 944880"/>
                  <a:gd name="connsiteY11-1080" fmla="*/ 582930 h 586740"/>
                  <a:gd name="connsiteX12-1081" fmla="*/ 194310 w 944880"/>
                  <a:gd name="connsiteY12-1082" fmla="*/ 586740 h 586740"/>
                  <a:gd name="connsiteX13-1083" fmla="*/ 7620 w 944880"/>
                  <a:gd name="connsiteY13-1084" fmla="*/ 582930 h 586740"/>
                  <a:gd name="connsiteX14-1085" fmla="*/ 0 w 944880"/>
                  <a:gd name="connsiteY14-1086" fmla="*/ 205740 h 586740"/>
                  <a:gd name="connsiteX15-1087" fmla="*/ 114300 w 944880"/>
                  <a:gd name="connsiteY15-1088" fmla="*/ 201930 h 586740"/>
                  <a:gd name="connsiteX0-1089" fmla="*/ 114300 w 944880"/>
                  <a:gd name="connsiteY0-1090" fmla="*/ 201930 h 586740"/>
                  <a:gd name="connsiteX1-1091" fmla="*/ 441960 w 944880"/>
                  <a:gd name="connsiteY1-1092" fmla="*/ 7620 h 586740"/>
                  <a:gd name="connsiteX2-1093" fmla="*/ 811530 w 944880"/>
                  <a:gd name="connsiteY2-1094" fmla="*/ 0 h 586740"/>
                  <a:gd name="connsiteX3-1095" fmla="*/ 944880 w 944880"/>
                  <a:gd name="connsiteY3-1096" fmla="*/ 152400 h 586740"/>
                  <a:gd name="connsiteX4-1097" fmla="*/ 521970 w 944880"/>
                  <a:gd name="connsiteY4-1098" fmla="*/ 156210 h 586740"/>
                  <a:gd name="connsiteX5-1099" fmla="*/ 449580 w 944880"/>
                  <a:gd name="connsiteY5-1100" fmla="*/ 316230 h 586740"/>
                  <a:gd name="connsiteX6-1101" fmla="*/ 628650 w 944880"/>
                  <a:gd name="connsiteY6-1102" fmla="*/ 327660 h 586740"/>
                  <a:gd name="connsiteX7-1103" fmla="*/ 838200 w 944880"/>
                  <a:gd name="connsiteY7-1104" fmla="*/ 339090 h 586740"/>
                  <a:gd name="connsiteX8-1105" fmla="*/ 807720 w 944880"/>
                  <a:gd name="connsiteY8-1106" fmla="*/ 491490 h 586740"/>
                  <a:gd name="connsiteX9-1107" fmla="*/ 685800 w 944880"/>
                  <a:gd name="connsiteY9-1108" fmla="*/ 502920 h 586740"/>
                  <a:gd name="connsiteX10-1109" fmla="*/ 502920 w 944880"/>
                  <a:gd name="connsiteY10-1110" fmla="*/ 506730 h 586740"/>
                  <a:gd name="connsiteX11-1111" fmla="*/ 339090 w 944880"/>
                  <a:gd name="connsiteY11-1112" fmla="*/ 582930 h 586740"/>
                  <a:gd name="connsiteX12-1113" fmla="*/ 194310 w 944880"/>
                  <a:gd name="connsiteY12-1114" fmla="*/ 586740 h 586740"/>
                  <a:gd name="connsiteX13-1115" fmla="*/ 7620 w 944880"/>
                  <a:gd name="connsiteY13-1116" fmla="*/ 582930 h 586740"/>
                  <a:gd name="connsiteX14-1117" fmla="*/ 0 w 944880"/>
                  <a:gd name="connsiteY14-1118" fmla="*/ 205740 h 586740"/>
                  <a:gd name="connsiteX15-1119" fmla="*/ 114300 w 944880"/>
                  <a:gd name="connsiteY15-1120" fmla="*/ 201930 h 586740"/>
                  <a:gd name="connsiteX0-1121" fmla="*/ 114300 w 944880"/>
                  <a:gd name="connsiteY0-1122" fmla="*/ 194310 h 579120"/>
                  <a:gd name="connsiteX1-1123" fmla="*/ 441960 w 944880"/>
                  <a:gd name="connsiteY1-1124" fmla="*/ 0 h 579120"/>
                  <a:gd name="connsiteX2-1125" fmla="*/ 803910 w 944880"/>
                  <a:gd name="connsiteY2-1126" fmla="*/ 19050 h 579120"/>
                  <a:gd name="connsiteX3-1127" fmla="*/ 944880 w 944880"/>
                  <a:gd name="connsiteY3-1128" fmla="*/ 144780 h 579120"/>
                  <a:gd name="connsiteX4-1129" fmla="*/ 521970 w 944880"/>
                  <a:gd name="connsiteY4-1130" fmla="*/ 148590 h 579120"/>
                  <a:gd name="connsiteX5-1131" fmla="*/ 449580 w 944880"/>
                  <a:gd name="connsiteY5-1132" fmla="*/ 308610 h 579120"/>
                  <a:gd name="connsiteX6-1133" fmla="*/ 628650 w 944880"/>
                  <a:gd name="connsiteY6-1134" fmla="*/ 320040 h 579120"/>
                  <a:gd name="connsiteX7-1135" fmla="*/ 838200 w 944880"/>
                  <a:gd name="connsiteY7-1136" fmla="*/ 331470 h 579120"/>
                  <a:gd name="connsiteX8-1137" fmla="*/ 807720 w 944880"/>
                  <a:gd name="connsiteY8-1138" fmla="*/ 483870 h 579120"/>
                  <a:gd name="connsiteX9-1139" fmla="*/ 685800 w 944880"/>
                  <a:gd name="connsiteY9-1140" fmla="*/ 495300 h 579120"/>
                  <a:gd name="connsiteX10-1141" fmla="*/ 502920 w 944880"/>
                  <a:gd name="connsiteY10-1142" fmla="*/ 499110 h 579120"/>
                  <a:gd name="connsiteX11-1143" fmla="*/ 339090 w 944880"/>
                  <a:gd name="connsiteY11-1144" fmla="*/ 575310 h 579120"/>
                  <a:gd name="connsiteX12-1145" fmla="*/ 194310 w 944880"/>
                  <a:gd name="connsiteY12-1146" fmla="*/ 579120 h 579120"/>
                  <a:gd name="connsiteX13-1147" fmla="*/ 7620 w 944880"/>
                  <a:gd name="connsiteY13-1148" fmla="*/ 575310 h 579120"/>
                  <a:gd name="connsiteX14-1149" fmla="*/ 0 w 944880"/>
                  <a:gd name="connsiteY14-1150" fmla="*/ 198120 h 579120"/>
                  <a:gd name="connsiteX15-1151" fmla="*/ 114300 w 944880"/>
                  <a:gd name="connsiteY15-1152" fmla="*/ 194310 h 579120"/>
                  <a:gd name="connsiteX0-1153" fmla="*/ 114300 w 944880"/>
                  <a:gd name="connsiteY0-1154" fmla="*/ 194310 h 579120"/>
                  <a:gd name="connsiteX1-1155" fmla="*/ 441960 w 944880"/>
                  <a:gd name="connsiteY1-1156" fmla="*/ 0 h 579120"/>
                  <a:gd name="connsiteX2-1157" fmla="*/ 803910 w 944880"/>
                  <a:gd name="connsiteY2-1158" fmla="*/ 19050 h 579120"/>
                  <a:gd name="connsiteX3-1159" fmla="*/ 876300 w 944880"/>
                  <a:gd name="connsiteY3-1160" fmla="*/ 60960 h 579120"/>
                  <a:gd name="connsiteX4-1161" fmla="*/ 944880 w 944880"/>
                  <a:gd name="connsiteY4-1162" fmla="*/ 144780 h 579120"/>
                  <a:gd name="connsiteX5-1163" fmla="*/ 521970 w 944880"/>
                  <a:gd name="connsiteY5-1164" fmla="*/ 148590 h 579120"/>
                  <a:gd name="connsiteX6-1165" fmla="*/ 449580 w 944880"/>
                  <a:gd name="connsiteY6-1166" fmla="*/ 308610 h 579120"/>
                  <a:gd name="connsiteX7-1167" fmla="*/ 628650 w 944880"/>
                  <a:gd name="connsiteY7-1168" fmla="*/ 320040 h 579120"/>
                  <a:gd name="connsiteX8-1169" fmla="*/ 838200 w 944880"/>
                  <a:gd name="connsiteY8-1170" fmla="*/ 331470 h 579120"/>
                  <a:gd name="connsiteX9-1171" fmla="*/ 807720 w 944880"/>
                  <a:gd name="connsiteY9-1172" fmla="*/ 483870 h 579120"/>
                  <a:gd name="connsiteX10-1173" fmla="*/ 685800 w 944880"/>
                  <a:gd name="connsiteY10-1174" fmla="*/ 495300 h 579120"/>
                  <a:gd name="connsiteX11-1175" fmla="*/ 502920 w 944880"/>
                  <a:gd name="connsiteY11-1176" fmla="*/ 499110 h 579120"/>
                  <a:gd name="connsiteX12-1177" fmla="*/ 339090 w 944880"/>
                  <a:gd name="connsiteY12-1178" fmla="*/ 575310 h 579120"/>
                  <a:gd name="connsiteX13-1179" fmla="*/ 194310 w 944880"/>
                  <a:gd name="connsiteY13-1180" fmla="*/ 579120 h 579120"/>
                  <a:gd name="connsiteX14-1181" fmla="*/ 7620 w 944880"/>
                  <a:gd name="connsiteY14-1182" fmla="*/ 575310 h 579120"/>
                  <a:gd name="connsiteX15-1183" fmla="*/ 0 w 944880"/>
                  <a:gd name="connsiteY15-1184" fmla="*/ 198120 h 579120"/>
                  <a:gd name="connsiteX16" fmla="*/ 114300 w 944880"/>
                  <a:gd name="connsiteY16" fmla="*/ 194310 h 579120"/>
                  <a:gd name="connsiteX0-1185" fmla="*/ 114300 w 944880"/>
                  <a:gd name="connsiteY0-1186" fmla="*/ 194310 h 579120"/>
                  <a:gd name="connsiteX1-1187" fmla="*/ 441960 w 944880"/>
                  <a:gd name="connsiteY1-1188" fmla="*/ 0 h 579120"/>
                  <a:gd name="connsiteX2-1189" fmla="*/ 803910 w 944880"/>
                  <a:gd name="connsiteY2-1190" fmla="*/ 19050 h 579120"/>
                  <a:gd name="connsiteX3-1191" fmla="*/ 876300 w 944880"/>
                  <a:gd name="connsiteY3-1192" fmla="*/ 60960 h 579120"/>
                  <a:gd name="connsiteX4-1193" fmla="*/ 944880 w 944880"/>
                  <a:gd name="connsiteY4-1194" fmla="*/ 144780 h 579120"/>
                  <a:gd name="connsiteX5-1195" fmla="*/ 521970 w 944880"/>
                  <a:gd name="connsiteY5-1196" fmla="*/ 148590 h 579120"/>
                  <a:gd name="connsiteX6-1197" fmla="*/ 449580 w 944880"/>
                  <a:gd name="connsiteY6-1198" fmla="*/ 308610 h 579120"/>
                  <a:gd name="connsiteX7-1199" fmla="*/ 628650 w 944880"/>
                  <a:gd name="connsiteY7-1200" fmla="*/ 320040 h 579120"/>
                  <a:gd name="connsiteX8-1201" fmla="*/ 838200 w 944880"/>
                  <a:gd name="connsiteY8-1202" fmla="*/ 331470 h 579120"/>
                  <a:gd name="connsiteX9-1203" fmla="*/ 807720 w 944880"/>
                  <a:gd name="connsiteY9-1204" fmla="*/ 483870 h 579120"/>
                  <a:gd name="connsiteX10-1205" fmla="*/ 685800 w 944880"/>
                  <a:gd name="connsiteY10-1206" fmla="*/ 495300 h 579120"/>
                  <a:gd name="connsiteX11-1207" fmla="*/ 502920 w 944880"/>
                  <a:gd name="connsiteY11-1208" fmla="*/ 499110 h 579120"/>
                  <a:gd name="connsiteX12-1209" fmla="*/ 339090 w 944880"/>
                  <a:gd name="connsiteY12-1210" fmla="*/ 575310 h 579120"/>
                  <a:gd name="connsiteX13-1211" fmla="*/ 194310 w 944880"/>
                  <a:gd name="connsiteY13-1212" fmla="*/ 579120 h 579120"/>
                  <a:gd name="connsiteX14-1213" fmla="*/ 7620 w 944880"/>
                  <a:gd name="connsiteY14-1214" fmla="*/ 575310 h 579120"/>
                  <a:gd name="connsiteX15-1215" fmla="*/ 0 w 944880"/>
                  <a:gd name="connsiteY15-1216" fmla="*/ 198120 h 579120"/>
                  <a:gd name="connsiteX16-1217" fmla="*/ 114300 w 944880"/>
                  <a:gd name="connsiteY16-1218" fmla="*/ 194310 h 579120"/>
                  <a:gd name="connsiteX0-1219" fmla="*/ 114300 w 944880"/>
                  <a:gd name="connsiteY0-1220" fmla="*/ 203244 h 588054"/>
                  <a:gd name="connsiteX1-1221" fmla="*/ 441960 w 944880"/>
                  <a:gd name="connsiteY1-1222" fmla="*/ 8934 h 588054"/>
                  <a:gd name="connsiteX2-1223" fmla="*/ 803910 w 944880"/>
                  <a:gd name="connsiteY2-1224" fmla="*/ 27984 h 588054"/>
                  <a:gd name="connsiteX3-1225" fmla="*/ 876300 w 944880"/>
                  <a:gd name="connsiteY3-1226" fmla="*/ 69894 h 588054"/>
                  <a:gd name="connsiteX4-1227" fmla="*/ 944880 w 944880"/>
                  <a:gd name="connsiteY4-1228" fmla="*/ 153714 h 588054"/>
                  <a:gd name="connsiteX5-1229" fmla="*/ 521970 w 944880"/>
                  <a:gd name="connsiteY5-1230" fmla="*/ 157524 h 588054"/>
                  <a:gd name="connsiteX6-1231" fmla="*/ 449580 w 944880"/>
                  <a:gd name="connsiteY6-1232" fmla="*/ 317544 h 588054"/>
                  <a:gd name="connsiteX7-1233" fmla="*/ 628650 w 944880"/>
                  <a:gd name="connsiteY7-1234" fmla="*/ 328974 h 588054"/>
                  <a:gd name="connsiteX8-1235" fmla="*/ 838200 w 944880"/>
                  <a:gd name="connsiteY8-1236" fmla="*/ 340404 h 588054"/>
                  <a:gd name="connsiteX9-1237" fmla="*/ 807720 w 944880"/>
                  <a:gd name="connsiteY9-1238" fmla="*/ 492804 h 588054"/>
                  <a:gd name="connsiteX10-1239" fmla="*/ 685800 w 944880"/>
                  <a:gd name="connsiteY10-1240" fmla="*/ 504234 h 588054"/>
                  <a:gd name="connsiteX11-1241" fmla="*/ 502920 w 944880"/>
                  <a:gd name="connsiteY11-1242" fmla="*/ 508044 h 588054"/>
                  <a:gd name="connsiteX12-1243" fmla="*/ 339090 w 944880"/>
                  <a:gd name="connsiteY12-1244" fmla="*/ 584244 h 588054"/>
                  <a:gd name="connsiteX13-1245" fmla="*/ 194310 w 944880"/>
                  <a:gd name="connsiteY13-1246" fmla="*/ 588054 h 588054"/>
                  <a:gd name="connsiteX14-1247" fmla="*/ 7620 w 944880"/>
                  <a:gd name="connsiteY14-1248" fmla="*/ 584244 h 588054"/>
                  <a:gd name="connsiteX15-1249" fmla="*/ 0 w 944880"/>
                  <a:gd name="connsiteY15-1250" fmla="*/ 207054 h 588054"/>
                  <a:gd name="connsiteX16-1251" fmla="*/ 114300 w 944880"/>
                  <a:gd name="connsiteY16-1252" fmla="*/ 203244 h 588054"/>
                  <a:gd name="connsiteX0-1253" fmla="*/ 114300 w 944880"/>
                  <a:gd name="connsiteY0-1254" fmla="*/ 203244 h 588054"/>
                  <a:gd name="connsiteX1-1255" fmla="*/ 441960 w 944880"/>
                  <a:gd name="connsiteY1-1256" fmla="*/ 8934 h 588054"/>
                  <a:gd name="connsiteX2-1257" fmla="*/ 803910 w 944880"/>
                  <a:gd name="connsiteY2-1258" fmla="*/ 27984 h 588054"/>
                  <a:gd name="connsiteX3-1259" fmla="*/ 876300 w 944880"/>
                  <a:gd name="connsiteY3-1260" fmla="*/ 69894 h 588054"/>
                  <a:gd name="connsiteX4-1261" fmla="*/ 944880 w 944880"/>
                  <a:gd name="connsiteY4-1262" fmla="*/ 153714 h 588054"/>
                  <a:gd name="connsiteX5-1263" fmla="*/ 521970 w 944880"/>
                  <a:gd name="connsiteY5-1264" fmla="*/ 157524 h 588054"/>
                  <a:gd name="connsiteX6-1265" fmla="*/ 449580 w 944880"/>
                  <a:gd name="connsiteY6-1266" fmla="*/ 317544 h 588054"/>
                  <a:gd name="connsiteX7-1267" fmla="*/ 628650 w 944880"/>
                  <a:gd name="connsiteY7-1268" fmla="*/ 328974 h 588054"/>
                  <a:gd name="connsiteX8-1269" fmla="*/ 838200 w 944880"/>
                  <a:gd name="connsiteY8-1270" fmla="*/ 340404 h 588054"/>
                  <a:gd name="connsiteX9-1271" fmla="*/ 807720 w 944880"/>
                  <a:gd name="connsiteY9-1272" fmla="*/ 492804 h 588054"/>
                  <a:gd name="connsiteX10-1273" fmla="*/ 685800 w 944880"/>
                  <a:gd name="connsiteY10-1274" fmla="*/ 504234 h 588054"/>
                  <a:gd name="connsiteX11-1275" fmla="*/ 502920 w 944880"/>
                  <a:gd name="connsiteY11-1276" fmla="*/ 508044 h 588054"/>
                  <a:gd name="connsiteX12-1277" fmla="*/ 339090 w 944880"/>
                  <a:gd name="connsiteY12-1278" fmla="*/ 584244 h 588054"/>
                  <a:gd name="connsiteX13-1279" fmla="*/ 194310 w 944880"/>
                  <a:gd name="connsiteY13-1280" fmla="*/ 588054 h 588054"/>
                  <a:gd name="connsiteX14-1281" fmla="*/ 7620 w 944880"/>
                  <a:gd name="connsiteY14-1282" fmla="*/ 584244 h 588054"/>
                  <a:gd name="connsiteX15-1283" fmla="*/ 0 w 944880"/>
                  <a:gd name="connsiteY15-1284" fmla="*/ 207054 h 588054"/>
                  <a:gd name="connsiteX16-1285" fmla="*/ 114300 w 944880"/>
                  <a:gd name="connsiteY16-1286" fmla="*/ 203244 h 588054"/>
                  <a:gd name="connsiteX0-1287" fmla="*/ 160020 w 944880"/>
                  <a:gd name="connsiteY0-1288" fmla="*/ 203244 h 588054"/>
                  <a:gd name="connsiteX1-1289" fmla="*/ 441960 w 944880"/>
                  <a:gd name="connsiteY1-1290" fmla="*/ 8934 h 588054"/>
                  <a:gd name="connsiteX2-1291" fmla="*/ 803910 w 944880"/>
                  <a:gd name="connsiteY2-1292" fmla="*/ 27984 h 588054"/>
                  <a:gd name="connsiteX3-1293" fmla="*/ 876300 w 944880"/>
                  <a:gd name="connsiteY3-1294" fmla="*/ 69894 h 588054"/>
                  <a:gd name="connsiteX4-1295" fmla="*/ 944880 w 944880"/>
                  <a:gd name="connsiteY4-1296" fmla="*/ 153714 h 588054"/>
                  <a:gd name="connsiteX5-1297" fmla="*/ 521970 w 944880"/>
                  <a:gd name="connsiteY5-1298" fmla="*/ 157524 h 588054"/>
                  <a:gd name="connsiteX6-1299" fmla="*/ 449580 w 944880"/>
                  <a:gd name="connsiteY6-1300" fmla="*/ 317544 h 588054"/>
                  <a:gd name="connsiteX7-1301" fmla="*/ 628650 w 944880"/>
                  <a:gd name="connsiteY7-1302" fmla="*/ 328974 h 588054"/>
                  <a:gd name="connsiteX8-1303" fmla="*/ 838200 w 944880"/>
                  <a:gd name="connsiteY8-1304" fmla="*/ 340404 h 588054"/>
                  <a:gd name="connsiteX9-1305" fmla="*/ 807720 w 944880"/>
                  <a:gd name="connsiteY9-1306" fmla="*/ 492804 h 588054"/>
                  <a:gd name="connsiteX10-1307" fmla="*/ 685800 w 944880"/>
                  <a:gd name="connsiteY10-1308" fmla="*/ 504234 h 588054"/>
                  <a:gd name="connsiteX11-1309" fmla="*/ 502920 w 944880"/>
                  <a:gd name="connsiteY11-1310" fmla="*/ 508044 h 588054"/>
                  <a:gd name="connsiteX12-1311" fmla="*/ 339090 w 944880"/>
                  <a:gd name="connsiteY12-1312" fmla="*/ 584244 h 588054"/>
                  <a:gd name="connsiteX13-1313" fmla="*/ 194310 w 944880"/>
                  <a:gd name="connsiteY13-1314" fmla="*/ 588054 h 588054"/>
                  <a:gd name="connsiteX14-1315" fmla="*/ 7620 w 944880"/>
                  <a:gd name="connsiteY14-1316" fmla="*/ 584244 h 588054"/>
                  <a:gd name="connsiteX15-1317" fmla="*/ 0 w 944880"/>
                  <a:gd name="connsiteY15-1318" fmla="*/ 207054 h 588054"/>
                  <a:gd name="connsiteX16-1319" fmla="*/ 160020 w 944880"/>
                  <a:gd name="connsiteY16-1320" fmla="*/ 203244 h 588054"/>
                  <a:gd name="connsiteX0-1321" fmla="*/ 167640 w 944880"/>
                  <a:gd name="connsiteY0-1322" fmla="*/ 165144 h 588054"/>
                  <a:gd name="connsiteX1-1323" fmla="*/ 441960 w 944880"/>
                  <a:gd name="connsiteY1-1324" fmla="*/ 8934 h 588054"/>
                  <a:gd name="connsiteX2-1325" fmla="*/ 803910 w 944880"/>
                  <a:gd name="connsiteY2-1326" fmla="*/ 27984 h 588054"/>
                  <a:gd name="connsiteX3-1327" fmla="*/ 876300 w 944880"/>
                  <a:gd name="connsiteY3-1328" fmla="*/ 69894 h 588054"/>
                  <a:gd name="connsiteX4-1329" fmla="*/ 944880 w 944880"/>
                  <a:gd name="connsiteY4-1330" fmla="*/ 153714 h 588054"/>
                  <a:gd name="connsiteX5-1331" fmla="*/ 521970 w 944880"/>
                  <a:gd name="connsiteY5-1332" fmla="*/ 157524 h 588054"/>
                  <a:gd name="connsiteX6-1333" fmla="*/ 449580 w 944880"/>
                  <a:gd name="connsiteY6-1334" fmla="*/ 317544 h 588054"/>
                  <a:gd name="connsiteX7-1335" fmla="*/ 628650 w 944880"/>
                  <a:gd name="connsiteY7-1336" fmla="*/ 328974 h 588054"/>
                  <a:gd name="connsiteX8-1337" fmla="*/ 838200 w 944880"/>
                  <a:gd name="connsiteY8-1338" fmla="*/ 340404 h 588054"/>
                  <a:gd name="connsiteX9-1339" fmla="*/ 807720 w 944880"/>
                  <a:gd name="connsiteY9-1340" fmla="*/ 492804 h 588054"/>
                  <a:gd name="connsiteX10-1341" fmla="*/ 685800 w 944880"/>
                  <a:gd name="connsiteY10-1342" fmla="*/ 504234 h 588054"/>
                  <a:gd name="connsiteX11-1343" fmla="*/ 502920 w 944880"/>
                  <a:gd name="connsiteY11-1344" fmla="*/ 508044 h 588054"/>
                  <a:gd name="connsiteX12-1345" fmla="*/ 339090 w 944880"/>
                  <a:gd name="connsiteY12-1346" fmla="*/ 584244 h 588054"/>
                  <a:gd name="connsiteX13-1347" fmla="*/ 194310 w 944880"/>
                  <a:gd name="connsiteY13-1348" fmla="*/ 588054 h 588054"/>
                  <a:gd name="connsiteX14-1349" fmla="*/ 7620 w 944880"/>
                  <a:gd name="connsiteY14-1350" fmla="*/ 584244 h 588054"/>
                  <a:gd name="connsiteX15-1351" fmla="*/ 0 w 944880"/>
                  <a:gd name="connsiteY15-1352" fmla="*/ 207054 h 588054"/>
                  <a:gd name="connsiteX16-1353" fmla="*/ 167640 w 944880"/>
                  <a:gd name="connsiteY16-1354" fmla="*/ 165144 h 588054"/>
                  <a:gd name="connsiteX0-1355" fmla="*/ 167640 w 944880"/>
                  <a:gd name="connsiteY0-1356" fmla="*/ 165144 h 588054"/>
                  <a:gd name="connsiteX1-1357" fmla="*/ 441960 w 944880"/>
                  <a:gd name="connsiteY1-1358" fmla="*/ 8934 h 588054"/>
                  <a:gd name="connsiteX2-1359" fmla="*/ 803910 w 944880"/>
                  <a:gd name="connsiteY2-1360" fmla="*/ 27984 h 588054"/>
                  <a:gd name="connsiteX3-1361" fmla="*/ 876300 w 944880"/>
                  <a:gd name="connsiteY3-1362" fmla="*/ 69894 h 588054"/>
                  <a:gd name="connsiteX4-1363" fmla="*/ 944880 w 944880"/>
                  <a:gd name="connsiteY4-1364" fmla="*/ 153714 h 588054"/>
                  <a:gd name="connsiteX5-1365" fmla="*/ 521970 w 944880"/>
                  <a:gd name="connsiteY5-1366" fmla="*/ 157524 h 588054"/>
                  <a:gd name="connsiteX6-1367" fmla="*/ 449580 w 944880"/>
                  <a:gd name="connsiteY6-1368" fmla="*/ 317544 h 588054"/>
                  <a:gd name="connsiteX7-1369" fmla="*/ 628650 w 944880"/>
                  <a:gd name="connsiteY7-1370" fmla="*/ 328974 h 588054"/>
                  <a:gd name="connsiteX8-1371" fmla="*/ 838200 w 944880"/>
                  <a:gd name="connsiteY8-1372" fmla="*/ 340404 h 588054"/>
                  <a:gd name="connsiteX9-1373" fmla="*/ 807720 w 944880"/>
                  <a:gd name="connsiteY9-1374" fmla="*/ 492804 h 588054"/>
                  <a:gd name="connsiteX10-1375" fmla="*/ 685800 w 944880"/>
                  <a:gd name="connsiteY10-1376" fmla="*/ 504234 h 588054"/>
                  <a:gd name="connsiteX11-1377" fmla="*/ 502920 w 944880"/>
                  <a:gd name="connsiteY11-1378" fmla="*/ 508044 h 588054"/>
                  <a:gd name="connsiteX12-1379" fmla="*/ 339090 w 944880"/>
                  <a:gd name="connsiteY12-1380" fmla="*/ 584244 h 588054"/>
                  <a:gd name="connsiteX13-1381" fmla="*/ 194310 w 944880"/>
                  <a:gd name="connsiteY13-1382" fmla="*/ 588054 h 588054"/>
                  <a:gd name="connsiteX14-1383" fmla="*/ 7620 w 944880"/>
                  <a:gd name="connsiteY14-1384" fmla="*/ 584244 h 588054"/>
                  <a:gd name="connsiteX15-1385" fmla="*/ 0 w 944880"/>
                  <a:gd name="connsiteY15-1386" fmla="*/ 207054 h 588054"/>
                  <a:gd name="connsiteX16-1387" fmla="*/ 167640 w 944880"/>
                  <a:gd name="connsiteY16-1388" fmla="*/ 165144 h 588054"/>
                  <a:gd name="connsiteX0-1389" fmla="*/ 167640 w 944880"/>
                  <a:gd name="connsiteY0-1390" fmla="*/ 165144 h 584244"/>
                  <a:gd name="connsiteX1-1391" fmla="*/ 441960 w 944880"/>
                  <a:gd name="connsiteY1-1392" fmla="*/ 8934 h 584244"/>
                  <a:gd name="connsiteX2-1393" fmla="*/ 803910 w 944880"/>
                  <a:gd name="connsiteY2-1394" fmla="*/ 27984 h 584244"/>
                  <a:gd name="connsiteX3-1395" fmla="*/ 876300 w 944880"/>
                  <a:gd name="connsiteY3-1396" fmla="*/ 69894 h 584244"/>
                  <a:gd name="connsiteX4-1397" fmla="*/ 944880 w 944880"/>
                  <a:gd name="connsiteY4-1398" fmla="*/ 153714 h 584244"/>
                  <a:gd name="connsiteX5-1399" fmla="*/ 521970 w 944880"/>
                  <a:gd name="connsiteY5-1400" fmla="*/ 157524 h 584244"/>
                  <a:gd name="connsiteX6-1401" fmla="*/ 449580 w 944880"/>
                  <a:gd name="connsiteY6-1402" fmla="*/ 317544 h 584244"/>
                  <a:gd name="connsiteX7-1403" fmla="*/ 628650 w 944880"/>
                  <a:gd name="connsiteY7-1404" fmla="*/ 328974 h 584244"/>
                  <a:gd name="connsiteX8-1405" fmla="*/ 838200 w 944880"/>
                  <a:gd name="connsiteY8-1406" fmla="*/ 340404 h 584244"/>
                  <a:gd name="connsiteX9-1407" fmla="*/ 807720 w 944880"/>
                  <a:gd name="connsiteY9-1408" fmla="*/ 492804 h 584244"/>
                  <a:gd name="connsiteX10-1409" fmla="*/ 685800 w 944880"/>
                  <a:gd name="connsiteY10-1410" fmla="*/ 504234 h 584244"/>
                  <a:gd name="connsiteX11-1411" fmla="*/ 502920 w 944880"/>
                  <a:gd name="connsiteY11-1412" fmla="*/ 508044 h 584244"/>
                  <a:gd name="connsiteX12-1413" fmla="*/ 339090 w 944880"/>
                  <a:gd name="connsiteY12-1414" fmla="*/ 584244 h 584244"/>
                  <a:gd name="connsiteX13-1415" fmla="*/ 7620 w 944880"/>
                  <a:gd name="connsiteY13-1416" fmla="*/ 584244 h 584244"/>
                  <a:gd name="connsiteX14-1417" fmla="*/ 0 w 944880"/>
                  <a:gd name="connsiteY14-1418" fmla="*/ 207054 h 584244"/>
                  <a:gd name="connsiteX15-1419" fmla="*/ 167640 w 944880"/>
                  <a:gd name="connsiteY15-1420" fmla="*/ 165144 h 584244"/>
                  <a:gd name="connsiteX0-1421" fmla="*/ 167640 w 944880"/>
                  <a:gd name="connsiteY0-1422" fmla="*/ 165144 h 594404"/>
                  <a:gd name="connsiteX1-1423" fmla="*/ 441960 w 944880"/>
                  <a:gd name="connsiteY1-1424" fmla="*/ 8934 h 594404"/>
                  <a:gd name="connsiteX2-1425" fmla="*/ 803910 w 944880"/>
                  <a:gd name="connsiteY2-1426" fmla="*/ 27984 h 594404"/>
                  <a:gd name="connsiteX3-1427" fmla="*/ 876300 w 944880"/>
                  <a:gd name="connsiteY3-1428" fmla="*/ 69894 h 594404"/>
                  <a:gd name="connsiteX4-1429" fmla="*/ 944880 w 944880"/>
                  <a:gd name="connsiteY4-1430" fmla="*/ 153714 h 594404"/>
                  <a:gd name="connsiteX5-1431" fmla="*/ 521970 w 944880"/>
                  <a:gd name="connsiteY5-1432" fmla="*/ 157524 h 594404"/>
                  <a:gd name="connsiteX6-1433" fmla="*/ 449580 w 944880"/>
                  <a:gd name="connsiteY6-1434" fmla="*/ 317544 h 594404"/>
                  <a:gd name="connsiteX7-1435" fmla="*/ 628650 w 944880"/>
                  <a:gd name="connsiteY7-1436" fmla="*/ 328974 h 594404"/>
                  <a:gd name="connsiteX8-1437" fmla="*/ 838200 w 944880"/>
                  <a:gd name="connsiteY8-1438" fmla="*/ 340404 h 594404"/>
                  <a:gd name="connsiteX9-1439" fmla="*/ 807720 w 944880"/>
                  <a:gd name="connsiteY9-1440" fmla="*/ 492804 h 594404"/>
                  <a:gd name="connsiteX10-1441" fmla="*/ 685800 w 944880"/>
                  <a:gd name="connsiteY10-1442" fmla="*/ 504234 h 594404"/>
                  <a:gd name="connsiteX11-1443" fmla="*/ 502920 w 944880"/>
                  <a:gd name="connsiteY11-1444" fmla="*/ 508044 h 594404"/>
                  <a:gd name="connsiteX12-1445" fmla="*/ 339090 w 944880"/>
                  <a:gd name="connsiteY12-1446" fmla="*/ 584244 h 594404"/>
                  <a:gd name="connsiteX13-1447" fmla="*/ 7620 w 944880"/>
                  <a:gd name="connsiteY13-1448" fmla="*/ 584244 h 594404"/>
                  <a:gd name="connsiteX14-1449" fmla="*/ 0 w 944880"/>
                  <a:gd name="connsiteY14-1450" fmla="*/ 207054 h 594404"/>
                  <a:gd name="connsiteX15-1451" fmla="*/ 167640 w 944880"/>
                  <a:gd name="connsiteY15-1452" fmla="*/ 165144 h 594404"/>
                  <a:gd name="connsiteX0-1453" fmla="*/ 167640 w 944880"/>
                  <a:gd name="connsiteY0-1454" fmla="*/ 165144 h 594404"/>
                  <a:gd name="connsiteX1-1455" fmla="*/ 441960 w 944880"/>
                  <a:gd name="connsiteY1-1456" fmla="*/ 8934 h 594404"/>
                  <a:gd name="connsiteX2-1457" fmla="*/ 803910 w 944880"/>
                  <a:gd name="connsiteY2-1458" fmla="*/ 27984 h 594404"/>
                  <a:gd name="connsiteX3-1459" fmla="*/ 876300 w 944880"/>
                  <a:gd name="connsiteY3-1460" fmla="*/ 69894 h 594404"/>
                  <a:gd name="connsiteX4-1461" fmla="*/ 944880 w 944880"/>
                  <a:gd name="connsiteY4-1462" fmla="*/ 153714 h 594404"/>
                  <a:gd name="connsiteX5-1463" fmla="*/ 521970 w 944880"/>
                  <a:gd name="connsiteY5-1464" fmla="*/ 157524 h 594404"/>
                  <a:gd name="connsiteX6-1465" fmla="*/ 449580 w 944880"/>
                  <a:gd name="connsiteY6-1466" fmla="*/ 317544 h 594404"/>
                  <a:gd name="connsiteX7-1467" fmla="*/ 628650 w 944880"/>
                  <a:gd name="connsiteY7-1468" fmla="*/ 328974 h 594404"/>
                  <a:gd name="connsiteX8-1469" fmla="*/ 838200 w 944880"/>
                  <a:gd name="connsiteY8-1470" fmla="*/ 340404 h 594404"/>
                  <a:gd name="connsiteX9-1471" fmla="*/ 807720 w 944880"/>
                  <a:gd name="connsiteY9-1472" fmla="*/ 492804 h 594404"/>
                  <a:gd name="connsiteX10-1473" fmla="*/ 685800 w 944880"/>
                  <a:gd name="connsiteY10-1474" fmla="*/ 504234 h 594404"/>
                  <a:gd name="connsiteX11-1475" fmla="*/ 502920 w 944880"/>
                  <a:gd name="connsiteY11-1476" fmla="*/ 508044 h 594404"/>
                  <a:gd name="connsiteX12-1477" fmla="*/ 339090 w 944880"/>
                  <a:gd name="connsiteY12-1478" fmla="*/ 584244 h 594404"/>
                  <a:gd name="connsiteX13-1479" fmla="*/ 7620 w 944880"/>
                  <a:gd name="connsiteY13-1480" fmla="*/ 584244 h 594404"/>
                  <a:gd name="connsiteX14-1481" fmla="*/ 0 w 944880"/>
                  <a:gd name="connsiteY14-1482" fmla="*/ 207054 h 594404"/>
                  <a:gd name="connsiteX15-1483" fmla="*/ 167640 w 944880"/>
                  <a:gd name="connsiteY15-1484" fmla="*/ 165144 h 594404"/>
                  <a:gd name="connsiteX0-1485" fmla="*/ 167640 w 944880"/>
                  <a:gd name="connsiteY0-1486" fmla="*/ 165144 h 584244"/>
                  <a:gd name="connsiteX1-1487" fmla="*/ 441960 w 944880"/>
                  <a:gd name="connsiteY1-1488" fmla="*/ 8934 h 584244"/>
                  <a:gd name="connsiteX2-1489" fmla="*/ 803910 w 944880"/>
                  <a:gd name="connsiteY2-1490" fmla="*/ 27984 h 584244"/>
                  <a:gd name="connsiteX3-1491" fmla="*/ 876300 w 944880"/>
                  <a:gd name="connsiteY3-1492" fmla="*/ 69894 h 584244"/>
                  <a:gd name="connsiteX4-1493" fmla="*/ 944880 w 944880"/>
                  <a:gd name="connsiteY4-1494" fmla="*/ 153714 h 584244"/>
                  <a:gd name="connsiteX5-1495" fmla="*/ 521970 w 944880"/>
                  <a:gd name="connsiteY5-1496" fmla="*/ 157524 h 584244"/>
                  <a:gd name="connsiteX6-1497" fmla="*/ 449580 w 944880"/>
                  <a:gd name="connsiteY6-1498" fmla="*/ 317544 h 584244"/>
                  <a:gd name="connsiteX7-1499" fmla="*/ 628650 w 944880"/>
                  <a:gd name="connsiteY7-1500" fmla="*/ 328974 h 584244"/>
                  <a:gd name="connsiteX8-1501" fmla="*/ 838200 w 944880"/>
                  <a:gd name="connsiteY8-1502" fmla="*/ 340404 h 584244"/>
                  <a:gd name="connsiteX9-1503" fmla="*/ 807720 w 944880"/>
                  <a:gd name="connsiteY9-1504" fmla="*/ 492804 h 584244"/>
                  <a:gd name="connsiteX10-1505" fmla="*/ 685800 w 944880"/>
                  <a:gd name="connsiteY10-1506" fmla="*/ 504234 h 584244"/>
                  <a:gd name="connsiteX11-1507" fmla="*/ 502920 w 944880"/>
                  <a:gd name="connsiteY11-1508" fmla="*/ 508044 h 584244"/>
                  <a:gd name="connsiteX12-1509" fmla="*/ 331470 w 944880"/>
                  <a:gd name="connsiteY12-1510" fmla="*/ 561384 h 584244"/>
                  <a:gd name="connsiteX13-1511" fmla="*/ 7620 w 944880"/>
                  <a:gd name="connsiteY13-1512" fmla="*/ 584244 h 584244"/>
                  <a:gd name="connsiteX14-1513" fmla="*/ 0 w 944880"/>
                  <a:gd name="connsiteY14-1514" fmla="*/ 207054 h 584244"/>
                  <a:gd name="connsiteX15-1515" fmla="*/ 167640 w 944880"/>
                  <a:gd name="connsiteY15-1516" fmla="*/ 165144 h 584244"/>
                  <a:gd name="connsiteX0-1517" fmla="*/ 167640 w 944880"/>
                  <a:gd name="connsiteY0-1518" fmla="*/ 165144 h 568207"/>
                  <a:gd name="connsiteX1-1519" fmla="*/ 441960 w 944880"/>
                  <a:gd name="connsiteY1-1520" fmla="*/ 8934 h 568207"/>
                  <a:gd name="connsiteX2-1521" fmla="*/ 803910 w 944880"/>
                  <a:gd name="connsiteY2-1522" fmla="*/ 27984 h 568207"/>
                  <a:gd name="connsiteX3-1523" fmla="*/ 876300 w 944880"/>
                  <a:gd name="connsiteY3-1524" fmla="*/ 69894 h 568207"/>
                  <a:gd name="connsiteX4-1525" fmla="*/ 944880 w 944880"/>
                  <a:gd name="connsiteY4-1526" fmla="*/ 153714 h 568207"/>
                  <a:gd name="connsiteX5-1527" fmla="*/ 521970 w 944880"/>
                  <a:gd name="connsiteY5-1528" fmla="*/ 157524 h 568207"/>
                  <a:gd name="connsiteX6-1529" fmla="*/ 449580 w 944880"/>
                  <a:gd name="connsiteY6-1530" fmla="*/ 317544 h 568207"/>
                  <a:gd name="connsiteX7-1531" fmla="*/ 628650 w 944880"/>
                  <a:gd name="connsiteY7-1532" fmla="*/ 328974 h 568207"/>
                  <a:gd name="connsiteX8-1533" fmla="*/ 838200 w 944880"/>
                  <a:gd name="connsiteY8-1534" fmla="*/ 340404 h 568207"/>
                  <a:gd name="connsiteX9-1535" fmla="*/ 807720 w 944880"/>
                  <a:gd name="connsiteY9-1536" fmla="*/ 492804 h 568207"/>
                  <a:gd name="connsiteX10-1537" fmla="*/ 685800 w 944880"/>
                  <a:gd name="connsiteY10-1538" fmla="*/ 504234 h 568207"/>
                  <a:gd name="connsiteX11-1539" fmla="*/ 502920 w 944880"/>
                  <a:gd name="connsiteY11-1540" fmla="*/ 508044 h 568207"/>
                  <a:gd name="connsiteX12-1541" fmla="*/ 331470 w 944880"/>
                  <a:gd name="connsiteY12-1542" fmla="*/ 561384 h 568207"/>
                  <a:gd name="connsiteX13-1543" fmla="*/ 3810 w 944880"/>
                  <a:gd name="connsiteY13-1544" fmla="*/ 542334 h 568207"/>
                  <a:gd name="connsiteX14-1545" fmla="*/ 0 w 944880"/>
                  <a:gd name="connsiteY14-1546" fmla="*/ 207054 h 568207"/>
                  <a:gd name="connsiteX15-1547" fmla="*/ 167640 w 944880"/>
                  <a:gd name="connsiteY15-1548" fmla="*/ 165144 h 568207"/>
                  <a:gd name="connsiteX0-1549" fmla="*/ 167640 w 944880"/>
                  <a:gd name="connsiteY0-1550" fmla="*/ 165144 h 568207"/>
                  <a:gd name="connsiteX1-1551" fmla="*/ 441960 w 944880"/>
                  <a:gd name="connsiteY1-1552" fmla="*/ 8934 h 568207"/>
                  <a:gd name="connsiteX2-1553" fmla="*/ 803910 w 944880"/>
                  <a:gd name="connsiteY2-1554" fmla="*/ 27984 h 568207"/>
                  <a:gd name="connsiteX3-1555" fmla="*/ 876300 w 944880"/>
                  <a:gd name="connsiteY3-1556" fmla="*/ 69894 h 568207"/>
                  <a:gd name="connsiteX4-1557" fmla="*/ 944880 w 944880"/>
                  <a:gd name="connsiteY4-1558" fmla="*/ 153714 h 568207"/>
                  <a:gd name="connsiteX5-1559" fmla="*/ 521970 w 944880"/>
                  <a:gd name="connsiteY5-1560" fmla="*/ 157524 h 568207"/>
                  <a:gd name="connsiteX6-1561" fmla="*/ 449580 w 944880"/>
                  <a:gd name="connsiteY6-1562" fmla="*/ 317544 h 568207"/>
                  <a:gd name="connsiteX7-1563" fmla="*/ 628650 w 944880"/>
                  <a:gd name="connsiteY7-1564" fmla="*/ 328974 h 568207"/>
                  <a:gd name="connsiteX8-1565" fmla="*/ 838200 w 944880"/>
                  <a:gd name="connsiteY8-1566" fmla="*/ 340404 h 568207"/>
                  <a:gd name="connsiteX9-1567" fmla="*/ 807720 w 944880"/>
                  <a:gd name="connsiteY9-1568" fmla="*/ 492804 h 568207"/>
                  <a:gd name="connsiteX10-1569" fmla="*/ 685800 w 944880"/>
                  <a:gd name="connsiteY10-1570" fmla="*/ 504234 h 568207"/>
                  <a:gd name="connsiteX11-1571" fmla="*/ 502920 w 944880"/>
                  <a:gd name="connsiteY11-1572" fmla="*/ 508044 h 568207"/>
                  <a:gd name="connsiteX12-1573" fmla="*/ 331470 w 944880"/>
                  <a:gd name="connsiteY12-1574" fmla="*/ 561384 h 568207"/>
                  <a:gd name="connsiteX13-1575" fmla="*/ 3810 w 944880"/>
                  <a:gd name="connsiteY13-1576" fmla="*/ 542334 h 568207"/>
                  <a:gd name="connsiteX14-1577" fmla="*/ 0 w 944880"/>
                  <a:gd name="connsiteY14-1578" fmla="*/ 207054 h 568207"/>
                  <a:gd name="connsiteX15-1579" fmla="*/ 167640 w 944880"/>
                  <a:gd name="connsiteY15-1580" fmla="*/ 165144 h 568207"/>
                  <a:gd name="connsiteX0-1581" fmla="*/ 167640 w 944880"/>
                  <a:gd name="connsiteY0-1582" fmla="*/ 165144 h 568207"/>
                  <a:gd name="connsiteX1-1583" fmla="*/ 441960 w 944880"/>
                  <a:gd name="connsiteY1-1584" fmla="*/ 8934 h 568207"/>
                  <a:gd name="connsiteX2-1585" fmla="*/ 803910 w 944880"/>
                  <a:gd name="connsiteY2-1586" fmla="*/ 27984 h 568207"/>
                  <a:gd name="connsiteX3-1587" fmla="*/ 876300 w 944880"/>
                  <a:gd name="connsiteY3-1588" fmla="*/ 69894 h 568207"/>
                  <a:gd name="connsiteX4-1589" fmla="*/ 944880 w 944880"/>
                  <a:gd name="connsiteY4-1590" fmla="*/ 153714 h 568207"/>
                  <a:gd name="connsiteX5-1591" fmla="*/ 521970 w 944880"/>
                  <a:gd name="connsiteY5-1592" fmla="*/ 157524 h 568207"/>
                  <a:gd name="connsiteX6-1593" fmla="*/ 449580 w 944880"/>
                  <a:gd name="connsiteY6-1594" fmla="*/ 317544 h 568207"/>
                  <a:gd name="connsiteX7-1595" fmla="*/ 628650 w 944880"/>
                  <a:gd name="connsiteY7-1596" fmla="*/ 328974 h 568207"/>
                  <a:gd name="connsiteX8-1597" fmla="*/ 838200 w 944880"/>
                  <a:gd name="connsiteY8-1598" fmla="*/ 340404 h 568207"/>
                  <a:gd name="connsiteX9-1599" fmla="*/ 807720 w 944880"/>
                  <a:gd name="connsiteY9-1600" fmla="*/ 492804 h 568207"/>
                  <a:gd name="connsiteX10-1601" fmla="*/ 685800 w 944880"/>
                  <a:gd name="connsiteY10-1602" fmla="*/ 504234 h 568207"/>
                  <a:gd name="connsiteX11-1603" fmla="*/ 502920 w 944880"/>
                  <a:gd name="connsiteY11-1604" fmla="*/ 508044 h 568207"/>
                  <a:gd name="connsiteX12-1605" fmla="*/ 331470 w 944880"/>
                  <a:gd name="connsiteY12-1606" fmla="*/ 561384 h 568207"/>
                  <a:gd name="connsiteX13-1607" fmla="*/ 3810 w 944880"/>
                  <a:gd name="connsiteY13-1608" fmla="*/ 542334 h 568207"/>
                  <a:gd name="connsiteX14-1609" fmla="*/ 0 w 944880"/>
                  <a:gd name="connsiteY14-1610" fmla="*/ 207054 h 568207"/>
                  <a:gd name="connsiteX15-1611" fmla="*/ 167640 w 944880"/>
                  <a:gd name="connsiteY15-1612" fmla="*/ 165144 h 568207"/>
                  <a:gd name="connsiteX0-1613" fmla="*/ 167640 w 944880"/>
                  <a:gd name="connsiteY0-1614" fmla="*/ 165144 h 568207"/>
                  <a:gd name="connsiteX1-1615" fmla="*/ 441960 w 944880"/>
                  <a:gd name="connsiteY1-1616" fmla="*/ 8934 h 568207"/>
                  <a:gd name="connsiteX2-1617" fmla="*/ 803910 w 944880"/>
                  <a:gd name="connsiteY2-1618" fmla="*/ 27984 h 568207"/>
                  <a:gd name="connsiteX3-1619" fmla="*/ 876300 w 944880"/>
                  <a:gd name="connsiteY3-1620" fmla="*/ 69894 h 568207"/>
                  <a:gd name="connsiteX4-1621" fmla="*/ 944880 w 944880"/>
                  <a:gd name="connsiteY4-1622" fmla="*/ 153714 h 568207"/>
                  <a:gd name="connsiteX5-1623" fmla="*/ 521970 w 944880"/>
                  <a:gd name="connsiteY5-1624" fmla="*/ 157524 h 568207"/>
                  <a:gd name="connsiteX6-1625" fmla="*/ 449580 w 944880"/>
                  <a:gd name="connsiteY6-1626" fmla="*/ 317544 h 568207"/>
                  <a:gd name="connsiteX7-1627" fmla="*/ 628650 w 944880"/>
                  <a:gd name="connsiteY7-1628" fmla="*/ 328974 h 568207"/>
                  <a:gd name="connsiteX8-1629" fmla="*/ 838200 w 944880"/>
                  <a:gd name="connsiteY8-1630" fmla="*/ 340404 h 568207"/>
                  <a:gd name="connsiteX9-1631" fmla="*/ 807720 w 944880"/>
                  <a:gd name="connsiteY9-1632" fmla="*/ 492804 h 568207"/>
                  <a:gd name="connsiteX10-1633" fmla="*/ 685800 w 944880"/>
                  <a:gd name="connsiteY10-1634" fmla="*/ 504234 h 568207"/>
                  <a:gd name="connsiteX11-1635" fmla="*/ 502920 w 944880"/>
                  <a:gd name="connsiteY11-1636" fmla="*/ 508044 h 568207"/>
                  <a:gd name="connsiteX12-1637" fmla="*/ 331470 w 944880"/>
                  <a:gd name="connsiteY12-1638" fmla="*/ 561384 h 568207"/>
                  <a:gd name="connsiteX13-1639" fmla="*/ 3810 w 944880"/>
                  <a:gd name="connsiteY13-1640" fmla="*/ 542334 h 568207"/>
                  <a:gd name="connsiteX14-1641" fmla="*/ 0 w 944880"/>
                  <a:gd name="connsiteY14-1642" fmla="*/ 207054 h 568207"/>
                  <a:gd name="connsiteX15-1643" fmla="*/ 167640 w 944880"/>
                  <a:gd name="connsiteY15-1644" fmla="*/ 165144 h 568207"/>
                  <a:gd name="connsiteX0-1645" fmla="*/ 167640 w 944880"/>
                  <a:gd name="connsiteY0-1646" fmla="*/ 165144 h 568207"/>
                  <a:gd name="connsiteX1-1647" fmla="*/ 441960 w 944880"/>
                  <a:gd name="connsiteY1-1648" fmla="*/ 8934 h 568207"/>
                  <a:gd name="connsiteX2-1649" fmla="*/ 803910 w 944880"/>
                  <a:gd name="connsiteY2-1650" fmla="*/ 27984 h 568207"/>
                  <a:gd name="connsiteX3-1651" fmla="*/ 876300 w 944880"/>
                  <a:gd name="connsiteY3-1652" fmla="*/ 69894 h 568207"/>
                  <a:gd name="connsiteX4-1653" fmla="*/ 944880 w 944880"/>
                  <a:gd name="connsiteY4-1654" fmla="*/ 153714 h 568207"/>
                  <a:gd name="connsiteX5-1655" fmla="*/ 521970 w 944880"/>
                  <a:gd name="connsiteY5-1656" fmla="*/ 149890 h 568207"/>
                  <a:gd name="connsiteX6-1657" fmla="*/ 449580 w 944880"/>
                  <a:gd name="connsiteY6-1658" fmla="*/ 317544 h 568207"/>
                  <a:gd name="connsiteX7-1659" fmla="*/ 628650 w 944880"/>
                  <a:gd name="connsiteY7-1660" fmla="*/ 328974 h 568207"/>
                  <a:gd name="connsiteX8-1661" fmla="*/ 838200 w 944880"/>
                  <a:gd name="connsiteY8-1662" fmla="*/ 340404 h 568207"/>
                  <a:gd name="connsiteX9-1663" fmla="*/ 807720 w 944880"/>
                  <a:gd name="connsiteY9-1664" fmla="*/ 492804 h 568207"/>
                  <a:gd name="connsiteX10-1665" fmla="*/ 685800 w 944880"/>
                  <a:gd name="connsiteY10-1666" fmla="*/ 504234 h 568207"/>
                  <a:gd name="connsiteX11-1667" fmla="*/ 502920 w 944880"/>
                  <a:gd name="connsiteY11-1668" fmla="*/ 508044 h 568207"/>
                  <a:gd name="connsiteX12-1669" fmla="*/ 331470 w 944880"/>
                  <a:gd name="connsiteY12-1670" fmla="*/ 561384 h 568207"/>
                  <a:gd name="connsiteX13-1671" fmla="*/ 3810 w 944880"/>
                  <a:gd name="connsiteY13-1672" fmla="*/ 542334 h 568207"/>
                  <a:gd name="connsiteX14-1673" fmla="*/ 0 w 944880"/>
                  <a:gd name="connsiteY14-1674" fmla="*/ 207054 h 568207"/>
                  <a:gd name="connsiteX15-1675" fmla="*/ 167640 w 944880"/>
                  <a:gd name="connsiteY15-1676" fmla="*/ 165144 h 568207"/>
                  <a:gd name="connsiteX0-1677" fmla="*/ 167640 w 934702"/>
                  <a:gd name="connsiteY0-1678" fmla="*/ 165144 h 568207"/>
                  <a:gd name="connsiteX1-1679" fmla="*/ 441960 w 934702"/>
                  <a:gd name="connsiteY1-1680" fmla="*/ 8934 h 568207"/>
                  <a:gd name="connsiteX2-1681" fmla="*/ 803910 w 934702"/>
                  <a:gd name="connsiteY2-1682" fmla="*/ 27984 h 568207"/>
                  <a:gd name="connsiteX3-1683" fmla="*/ 876300 w 934702"/>
                  <a:gd name="connsiteY3-1684" fmla="*/ 69894 h 568207"/>
                  <a:gd name="connsiteX4-1685" fmla="*/ 934702 w 934702"/>
                  <a:gd name="connsiteY4-1686" fmla="*/ 146081 h 568207"/>
                  <a:gd name="connsiteX5-1687" fmla="*/ 521970 w 934702"/>
                  <a:gd name="connsiteY5-1688" fmla="*/ 149890 h 568207"/>
                  <a:gd name="connsiteX6-1689" fmla="*/ 449580 w 934702"/>
                  <a:gd name="connsiteY6-1690" fmla="*/ 317544 h 568207"/>
                  <a:gd name="connsiteX7-1691" fmla="*/ 628650 w 934702"/>
                  <a:gd name="connsiteY7-1692" fmla="*/ 328974 h 568207"/>
                  <a:gd name="connsiteX8-1693" fmla="*/ 838200 w 934702"/>
                  <a:gd name="connsiteY8-1694" fmla="*/ 340404 h 568207"/>
                  <a:gd name="connsiteX9-1695" fmla="*/ 807720 w 934702"/>
                  <a:gd name="connsiteY9-1696" fmla="*/ 492804 h 568207"/>
                  <a:gd name="connsiteX10-1697" fmla="*/ 685800 w 934702"/>
                  <a:gd name="connsiteY10-1698" fmla="*/ 504234 h 568207"/>
                  <a:gd name="connsiteX11-1699" fmla="*/ 502920 w 934702"/>
                  <a:gd name="connsiteY11-1700" fmla="*/ 508044 h 568207"/>
                  <a:gd name="connsiteX12-1701" fmla="*/ 331470 w 934702"/>
                  <a:gd name="connsiteY12-1702" fmla="*/ 561384 h 568207"/>
                  <a:gd name="connsiteX13-1703" fmla="*/ 3810 w 934702"/>
                  <a:gd name="connsiteY13-1704" fmla="*/ 542334 h 568207"/>
                  <a:gd name="connsiteX14-1705" fmla="*/ 0 w 934702"/>
                  <a:gd name="connsiteY14-1706" fmla="*/ 207054 h 568207"/>
                  <a:gd name="connsiteX15-1707" fmla="*/ 167640 w 934702"/>
                  <a:gd name="connsiteY15-1708" fmla="*/ 165144 h 568207"/>
                  <a:gd name="connsiteX0-1709" fmla="*/ 167640 w 934702"/>
                  <a:gd name="connsiteY0-1710" fmla="*/ 165144 h 568207"/>
                  <a:gd name="connsiteX1-1711" fmla="*/ 441960 w 934702"/>
                  <a:gd name="connsiteY1-1712" fmla="*/ 8934 h 568207"/>
                  <a:gd name="connsiteX2-1713" fmla="*/ 803910 w 934702"/>
                  <a:gd name="connsiteY2-1714" fmla="*/ 27984 h 568207"/>
                  <a:gd name="connsiteX3-1715" fmla="*/ 876300 w 934702"/>
                  <a:gd name="connsiteY3-1716" fmla="*/ 69894 h 568207"/>
                  <a:gd name="connsiteX4-1717" fmla="*/ 934702 w 934702"/>
                  <a:gd name="connsiteY4-1718" fmla="*/ 146081 h 568207"/>
                  <a:gd name="connsiteX5-1719" fmla="*/ 527059 w 934702"/>
                  <a:gd name="connsiteY5-1720" fmla="*/ 137168 h 568207"/>
                  <a:gd name="connsiteX6-1721" fmla="*/ 449580 w 934702"/>
                  <a:gd name="connsiteY6-1722" fmla="*/ 317544 h 568207"/>
                  <a:gd name="connsiteX7-1723" fmla="*/ 628650 w 934702"/>
                  <a:gd name="connsiteY7-1724" fmla="*/ 328974 h 568207"/>
                  <a:gd name="connsiteX8-1725" fmla="*/ 838200 w 934702"/>
                  <a:gd name="connsiteY8-1726" fmla="*/ 340404 h 568207"/>
                  <a:gd name="connsiteX9-1727" fmla="*/ 807720 w 934702"/>
                  <a:gd name="connsiteY9-1728" fmla="*/ 492804 h 568207"/>
                  <a:gd name="connsiteX10-1729" fmla="*/ 685800 w 934702"/>
                  <a:gd name="connsiteY10-1730" fmla="*/ 504234 h 568207"/>
                  <a:gd name="connsiteX11-1731" fmla="*/ 502920 w 934702"/>
                  <a:gd name="connsiteY11-1732" fmla="*/ 508044 h 568207"/>
                  <a:gd name="connsiteX12-1733" fmla="*/ 331470 w 934702"/>
                  <a:gd name="connsiteY12-1734" fmla="*/ 561384 h 568207"/>
                  <a:gd name="connsiteX13-1735" fmla="*/ 3810 w 934702"/>
                  <a:gd name="connsiteY13-1736" fmla="*/ 542334 h 568207"/>
                  <a:gd name="connsiteX14-1737" fmla="*/ 0 w 934702"/>
                  <a:gd name="connsiteY14-1738" fmla="*/ 207054 h 568207"/>
                  <a:gd name="connsiteX15-1739" fmla="*/ 167640 w 934702"/>
                  <a:gd name="connsiteY15-1740" fmla="*/ 165144 h 568207"/>
                  <a:gd name="connsiteX0-1741" fmla="*/ 167640 w 934702"/>
                  <a:gd name="connsiteY0-1742" fmla="*/ 165144 h 568207"/>
                  <a:gd name="connsiteX1-1743" fmla="*/ 441960 w 934702"/>
                  <a:gd name="connsiteY1-1744" fmla="*/ 8934 h 568207"/>
                  <a:gd name="connsiteX2-1745" fmla="*/ 803910 w 934702"/>
                  <a:gd name="connsiteY2-1746" fmla="*/ 27984 h 568207"/>
                  <a:gd name="connsiteX3-1747" fmla="*/ 876300 w 934702"/>
                  <a:gd name="connsiteY3-1748" fmla="*/ 69894 h 568207"/>
                  <a:gd name="connsiteX4-1749" fmla="*/ 934702 w 934702"/>
                  <a:gd name="connsiteY4-1750" fmla="*/ 146081 h 568207"/>
                  <a:gd name="connsiteX5-1751" fmla="*/ 527059 w 934702"/>
                  <a:gd name="connsiteY5-1752" fmla="*/ 142257 h 568207"/>
                  <a:gd name="connsiteX6-1753" fmla="*/ 449580 w 934702"/>
                  <a:gd name="connsiteY6-1754" fmla="*/ 317544 h 568207"/>
                  <a:gd name="connsiteX7-1755" fmla="*/ 628650 w 934702"/>
                  <a:gd name="connsiteY7-1756" fmla="*/ 328974 h 568207"/>
                  <a:gd name="connsiteX8-1757" fmla="*/ 838200 w 934702"/>
                  <a:gd name="connsiteY8-1758" fmla="*/ 340404 h 568207"/>
                  <a:gd name="connsiteX9-1759" fmla="*/ 807720 w 934702"/>
                  <a:gd name="connsiteY9-1760" fmla="*/ 492804 h 568207"/>
                  <a:gd name="connsiteX10-1761" fmla="*/ 685800 w 934702"/>
                  <a:gd name="connsiteY10-1762" fmla="*/ 504234 h 568207"/>
                  <a:gd name="connsiteX11-1763" fmla="*/ 502920 w 934702"/>
                  <a:gd name="connsiteY11-1764" fmla="*/ 508044 h 568207"/>
                  <a:gd name="connsiteX12-1765" fmla="*/ 331470 w 934702"/>
                  <a:gd name="connsiteY12-1766" fmla="*/ 561384 h 568207"/>
                  <a:gd name="connsiteX13-1767" fmla="*/ 3810 w 934702"/>
                  <a:gd name="connsiteY13-1768" fmla="*/ 542334 h 568207"/>
                  <a:gd name="connsiteX14-1769" fmla="*/ 0 w 934702"/>
                  <a:gd name="connsiteY14-1770" fmla="*/ 207054 h 568207"/>
                  <a:gd name="connsiteX15-1771" fmla="*/ 167640 w 934702"/>
                  <a:gd name="connsiteY15-1772" fmla="*/ 165144 h 568207"/>
                  <a:gd name="connsiteX0-1773" fmla="*/ 167640 w 919435"/>
                  <a:gd name="connsiteY0-1774" fmla="*/ 165144 h 568207"/>
                  <a:gd name="connsiteX1-1775" fmla="*/ 441960 w 919435"/>
                  <a:gd name="connsiteY1-1776" fmla="*/ 8934 h 568207"/>
                  <a:gd name="connsiteX2-1777" fmla="*/ 803910 w 919435"/>
                  <a:gd name="connsiteY2-1778" fmla="*/ 27984 h 568207"/>
                  <a:gd name="connsiteX3-1779" fmla="*/ 876300 w 919435"/>
                  <a:gd name="connsiteY3-1780" fmla="*/ 69894 h 568207"/>
                  <a:gd name="connsiteX4-1781" fmla="*/ 919435 w 919435"/>
                  <a:gd name="connsiteY4-1782" fmla="*/ 133359 h 568207"/>
                  <a:gd name="connsiteX5-1783" fmla="*/ 527059 w 919435"/>
                  <a:gd name="connsiteY5-1784" fmla="*/ 142257 h 568207"/>
                  <a:gd name="connsiteX6-1785" fmla="*/ 449580 w 919435"/>
                  <a:gd name="connsiteY6-1786" fmla="*/ 317544 h 568207"/>
                  <a:gd name="connsiteX7-1787" fmla="*/ 628650 w 919435"/>
                  <a:gd name="connsiteY7-1788" fmla="*/ 328974 h 568207"/>
                  <a:gd name="connsiteX8-1789" fmla="*/ 838200 w 919435"/>
                  <a:gd name="connsiteY8-1790" fmla="*/ 340404 h 568207"/>
                  <a:gd name="connsiteX9-1791" fmla="*/ 807720 w 919435"/>
                  <a:gd name="connsiteY9-1792" fmla="*/ 492804 h 568207"/>
                  <a:gd name="connsiteX10-1793" fmla="*/ 685800 w 919435"/>
                  <a:gd name="connsiteY10-1794" fmla="*/ 504234 h 568207"/>
                  <a:gd name="connsiteX11-1795" fmla="*/ 502920 w 919435"/>
                  <a:gd name="connsiteY11-1796" fmla="*/ 508044 h 568207"/>
                  <a:gd name="connsiteX12-1797" fmla="*/ 331470 w 919435"/>
                  <a:gd name="connsiteY12-1798" fmla="*/ 561384 h 568207"/>
                  <a:gd name="connsiteX13-1799" fmla="*/ 3810 w 919435"/>
                  <a:gd name="connsiteY13-1800" fmla="*/ 542334 h 568207"/>
                  <a:gd name="connsiteX14-1801" fmla="*/ 0 w 919435"/>
                  <a:gd name="connsiteY14-1802" fmla="*/ 207054 h 568207"/>
                  <a:gd name="connsiteX15-1803" fmla="*/ 167640 w 919435"/>
                  <a:gd name="connsiteY15-1804" fmla="*/ 165144 h 568207"/>
                  <a:gd name="connsiteX0-1805" fmla="*/ 167640 w 914346"/>
                  <a:gd name="connsiteY0-1806" fmla="*/ 165144 h 568207"/>
                  <a:gd name="connsiteX1-1807" fmla="*/ 441960 w 914346"/>
                  <a:gd name="connsiteY1-1808" fmla="*/ 8934 h 568207"/>
                  <a:gd name="connsiteX2-1809" fmla="*/ 803910 w 914346"/>
                  <a:gd name="connsiteY2-1810" fmla="*/ 27984 h 568207"/>
                  <a:gd name="connsiteX3-1811" fmla="*/ 876300 w 914346"/>
                  <a:gd name="connsiteY3-1812" fmla="*/ 69894 h 568207"/>
                  <a:gd name="connsiteX4-1813" fmla="*/ 914346 w 914346"/>
                  <a:gd name="connsiteY4-1814" fmla="*/ 138448 h 568207"/>
                  <a:gd name="connsiteX5-1815" fmla="*/ 527059 w 914346"/>
                  <a:gd name="connsiteY5-1816" fmla="*/ 142257 h 568207"/>
                  <a:gd name="connsiteX6-1817" fmla="*/ 449580 w 914346"/>
                  <a:gd name="connsiteY6-1818" fmla="*/ 317544 h 568207"/>
                  <a:gd name="connsiteX7-1819" fmla="*/ 628650 w 914346"/>
                  <a:gd name="connsiteY7-1820" fmla="*/ 328974 h 568207"/>
                  <a:gd name="connsiteX8-1821" fmla="*/ 838200 w 914346"/>
                  <a:gd name="connsiteY8-1822" fmla="*/ 340404 h 568207"/>
                  <a:gd name="connsiteX9-1823" fmla="*/ 807720 w 914346"/>
                  <a:gd name="connsiteY9-1824" fmla="*/ 492804 h 568207"/>
                  <a:gd name="connsiteX10-1825" fmla="*/ 685800 w 914346"/>
                  <a:gd name="connsiteY10-1826" fmla="*/ 504234 h 568207"/>
                  <a:gd name="connsiteX11-1827" fmla="*/ 502920 w 914346"/>
                  <a:gd name="connsiteY11-1828" fmla="*/ 508044 h 568207"/>
                  <a:gd name="connsiteX12-1829" fmla="*/ 331470 w 914346"/>
                  <a:gd name="connsiteY12-1830" fmla="*/ 561384 h 568207"/>
                  <a:gd name="connsiteX13-1831" fmla="*/ 3810 w 914346"/>
                  <a:gd name="connsiteY13-1832" fmla="*/ 542334 h 568207"/>
                  <a:gd name="connsiteX14-1833" fmla="*/ 0 w 914346"/>
                  <a:gd name="connsiteY14-1834" fmla="*/ 207054 h 568207"/>
                  <a:gd name="connsiteX15-1835" fmla="*/ 167640 w 914346"/>
                  <a:gd name="connsiteY15-1836" fmla="*/ 165144 h 568207"/>
                  <a:gd name="connsiteX0-1837" fmla="*/ 167640 w 928153"/>
                  <a:gd name="connsiteY0-1838" fmla="*/ 165144 h 568207"/>
                  <a:gd name="connsiteX1-1839" fmla="*/ 441960 w 928153"/>
                  <a:gd name="connsiteY1-1840" fmla="*/ 8934 h 568207"/>
                  <a:gd name="connsiteX2-1841" fmla="*/ 803910 w 928153"/>
                  <a:gd name="connsiteY2-1842" fmla="*/ 27984 h 568207"/>
                  <a:gd name="connsiteX3-1843" fmla="*/ 914346 w 928153"/>
                  <a:gd name="connsiteY3-1844" fmla="*/ 138448 h 568207"/>
                  <a:gd name="connsiteX4-1845" fmla="*/ 527059 w 928153"/>
                  <a:gd name="connsiteY4-1846" fmla="*/ 142257 h 568207"/>
                  <a:gd name="connsiteX5-1847" fmla="*/ 449580 w 928153"/>
                  <a:gd name="connsiteY5-1848" fmla="*/ 317544 h 568207"/>
                  <a:gd name="connsiteX6-1849" fmla="*/ 628650 w 928153"/>
                  <a:gd name="connsiteY6-1850" fmla="*/ 328974 h 568207"/>
                  <a:gd name="connsiteX7-1851" fmla="*/ 838200 w 928153"/>
                  <a:gd name="connsiteY7-1852" fmla="*/ 340404 h 568207"/>
                  <a:gd name="connsiteX8-1853" fmla="*/ 807720 w 928153"/>
                  <a:gd name="connsiteY8-1854" fmla="*/ 492804 h 568207"/>
                  <a:gd name="connsiteX9-1855" fmla="*/ 685800 w 928153"/>
                  <a:gd name="connsiteY9-1856" fmla="*/ 504234 h 568207"/>
                  <a:gd name="connsiteX10-1857" fmla="*/ 502920 w 928153"/>
                  <a:gd name="connsiteY10-1858" fmla="*/ 508044 h 568207"/>
                  <a:gd name="connsiteX11-1859" fmla="*/ 331470 w 928153"/>
                  <a:gd name="connsiteY11-1860" fmla="*/ 561384 h 568207"/>
                  <a:gd name="connsiteX12-1861" fmla="*/ 3810 w 928153"/>
                  <a:gd name="connsiteY12-1862" fmla="*/ 542334 h 568207"/>
                  <a:gd name="connsiteX13-1863" fmla="*/ 0 w 928153"/>
                  <a:gd name="connsiteY13-1864" fmla="*/ 207054 h 568207"/>
                  <a:gd name="connsiteX14-1865" fmla="*/ 167640 w 928153"/>
                  <a:gd name="connsiteY14-1866" fmla="*/ 165144 h 568207"/>
                  <a:gd name="connsiteX0-1867" fmla="*/ 167640 w 901970"/>
                  <a:gd name="connsiteY0-1868" fmla="*/ 165144 h 568207"/>
                  <a:gd name="connsiteX1-1869" fmla="*/ 441960 w 901970"/>
                  <a:gd name="connsiteY1-1870" fmla="*/ 8934 h 568207"/>
                  <a:gd name="connsiteX2-1871" fmla="*/ 803910 w 901970"/>
                  <a:gd name="connsiteY2-1872" fmla="*/ 27984 h 568207"/>
                  <a:gd name="connsiteX3-1873" fmla="*/ 883813 w 901970"/>
                  <a:gd name="connsiteY3-1874" fmla="*/ 138448 h 568207"/>
                  <a:gd name="connsiteX4-1875" fmla="*/ 527059 w 901970"/>
                  <a:gd name="connsiteY4-1876" fmla="*/ 142257 h 568207"/>
                  <a:gd name="connsiteX5-1877" fmla="*/ 449580 w 901970"/>
                  <a:gd name="connsiteY5-1878" fmla="*/ 317544 h 568207"/>
                  <a:gd name="connsiteX6-1879" fmla="*/ 628650 w 901970"/>
                  <a:gd name="connsiteY6-1880" fmla="*/ 328974 h 568207"/>
                  <a:gd name="connsiteX7-1881" fmla="*/ 838200 w 901970"/>
                  <a:gd name="connsiteY7-1882" fmla="*/ 340404 h 568207"/>
                  <a:gd name="connsiteX8-1883" fmla="*/ 807720 w 901970"/>
                  <a:gd name="connsiteY8-1884" fmla="*/ 492804 h 568207"/>
                  <a:gd name="connsiteX9-1885" fmla="*/ 685800 w 901970"/>
                  <a:gd name="connsiteY9-1886" fmla="*/ 504234 h 568207"/>
                  <a:gd name="connsiteX10-1887" fmla="*/ 502920 w 901970"/>
                  <a:gd name="connsiteY10-1888" fmla="*/ 508044 h 568207"/>
                  <a:gd name="connsiteX11-1889" fmla="*/ 331470 w 901970"/>
                  <a:gd name="connsiteY11-1890" fmla="*/ 561384 h 568207"/>
                  <a:gd name="connsiteX12-1891" fmla="*/ 3810 w 901970"/>
                  <a:gd name="connsiteY12-1892" fmla="*/ 542334 h 568207"/>
                  <a:gd name="connsiteX13-1893" fmla="*/ 0 w 901970"/>
                  <a:gd name="connsiteY13-1894" fmla="*/ 207054 h 568207"/>
                  <a:gd name="connsiteX14-1895" fmla="*/ 167640 w 901970"/>
                  <a:gd name="connsiteY14-1896" fmla="*/ 165144 h 568207"/>
                  <a:gd name="connsiteX0-1897" fmla="*/ 167640 w 883813"/>
                  <a:gd name="connsiteY0-1898" fmla="*/ 165144 h 568207"/>
                  <a:gd name="connsiteX1-1899" fmla="*/ 441960 w 883813"/>
                  <a:gd name="connsiteY1-1900" fmla="*/ 8934 h 568207"/>
                  <a:gd name="connsiteX2-1901" fmla="*/ 803910 w 883813"/>
                  <a:gd name="connsiteY2-1902" fmla="*/ 27984 h 568207"/>
                  <a:gd name="connsiteX3-1903" fmla="*/ 883813 w 883813"/>
                  <a:gd name="connsiteY3-1904" fmla="*/ 138448 h 568207"/>
                  <a:gd name="connsiteX4-1905" fmla="*/ 527059 w 883813"/>
                  <a:gd name="connsiteY4-1906" fmla="*/ 142257 h 568207"/>
                  <a:gd name="connsiteX5-1907" fmla="*/ 449580 w 883813"/>
                  <a:gd name="connsiteY5-1908" fmla="*/ 317544 h 568207"/>
                  <a:gd name="connsiteX6-1909" fmla="*/ 628650 w 883813"/>
                  <a:gd name="connsiteY6-1910" fmla="*/ 328974 h 568207"/>
                  <a:gd name="connsiteX7-1911" fmla="*/ 838200 w 883813"/>
                  <a:gd name="connsiteY7-1912" fmla="*/ 340404 h 568207"/>
                  <a:gd name="connsiteX8-1913" fmla="*/ 807720 w 883813"/>
                  <a:gd name="connsiteY8-1914" fmla="*/ 492804 h 568207"/>
                  <a:gd name="connsiteX9-1915" fmla="*/ 685800 w 883813"/>
                  <a:gd name="connsiteY9-1916" fmla="*/ 504234 h 568207"/>
                  <a:gd name="connsiteX10-1917" fmla="*/ 502920 w 883813"/>
                  <a:gd name="connsiteY10-1918" fmla="*/ 508044 h 568207"/>
                  <a:gd name="connsiteX11-1919" fmla="*/ 331470 w 883813"/>
                  <a:gd name="connsiteY11-1920" fmla="*/ 561384 h 568207"/>
                  <a:gd name="connsiteX12-1921" fmla="*/ 3810 w 883813"/>
                  <a:gd name="connsiteY12-1922" fmla="*/ 542334 h 568207"/>
                  <a:gd name="connsiteX13-1923" fmla="*/ 0 w 883813"/>
                  <a:gd name="connsiteY13-1924" fmla="*/ 207054 h 568207"/>
                  <a:gd name="connsiteX14-1925" fmla="*/ 167640 w 883813"/>
                  <a:gd name="connsiteY14-1926" fmla="*/ 165144 h 568207"/>
                  <a:gd name="connsiteX0-1927" fmla="*/ 167640 w 883813"/>
                  <a:gd name="connsiteY0-1928" fmla="*/ 165760 h 568823"/>
                  <a:gd name="connsiteX1-1929" fmla="*/ 441960 w 883813"/>
                  <a:gd name="connsiteY1-1930" fmla="*/ 9550 h 568823"/>
                  <a:gd name="connsiteX2-1931" fmla="*/ 763199 w 883813"/>
                  <a:gd name="connsiteY2-1932" fmla="*/ 26055 h 568823"/>
                  <a:gd name="connsiteX3-1933" fmla="*/ 883813 w 883813"/>
                  <a:gd name="connsiteY3-1934" fmla="*/ 139064 h 568823"/>
                  <a:gd name="connsiteX4-1935" fmla="*/ 527059 w 883813"/>
                  <a:gd name="connsiteY4-1936" fmla="*/ 142873 h 568823"/>
                  <a:gd name="connsiteX5-1937" fmla="*/ 449580 w 883813"/>
                  <a:gd name="connsiteY5-1938" fmla="*/ 318160 h 568823"/>
                  <a:gd name="connsiteX6-1939" fmla="*/ 628650 w 883813"/>
                  <a:gd name="connsiteY6-1940" fmla="*/ 329590 h 568823"/>
                  <a:gd name="connsiteX7-1941" fmla="*/ 838200 w 883813"/>
                  <a:gd name="connsiteY7-1942" fmla="*/ 341020 h 568823"/>
                  <a:gd name="connsiteX8-1943" fmla="*/ 807720 w 883813"/>
                  <a:gd name="connsiteY8-1944" fmla="*/ 493420 h 568823"/>
                  <a:gd name="connsiteX9-1945" fmla="*/ 685800 w 883813"/>
                  <a:gd name="connsiteY9-1946" fmla="*/ 504850 h 568823"/>
                  <a:gd name="connsiteX10-1947" fmla="*/ 502920 w 883813"/>
                  <a:gd name="connsiteY10-1948" fmla="*/ 508660 h 568823"/>
                  <a:gd name="connsiteX11-1949" fmla="*/ 331470 w 883813"/>
                  <a:gd name="connsiteY11-1950" fmla="*/ 562000 h 568823"/>
                  <a:gd name="connsiteX12-1951" fmla="*/ 3810 w 883813"/>
                  <a:gd name="connsiteY12-1952" fmla="*/ 542950 h 568823"/>
                  <a:gd name="connsiteX13-1953" fmla="*/ 0 w 883813"/>
                  <a:gd name="connsiteY13-1954" fmla="*/ 207670 h 568823"/>
                  <a:gd name="connsiteX14-1955" fmla="*/ 167640 w 883813"/>
                  <a:gd name="connsiteY14-1956" fmla="*/ 165760 h 568823"/>
                  <a:gd name="connsiteX0-1957" fmla="*/ 167640 w 883813"/>
                  <a:gd name="connsiteY0-1958" fmla="*/ 168085 h 571148"/>
                  <a:gd name="connsiteX1-1959" fmla="*/ 441960 w 883813"/>
                  <a:gd name="connsiteY1-1960" fmla="*/ 11875 h 571148"/>
                  <a:gd name="connsiteX2-1961" fmla="*/ 796277 w 883813"/>
                  <a:gd name="connsiteY2-1962" fmla="*/ 20746 h 571148"/>
                  <a:gd name="connsiteX3-1963" fmla="*/ 883813 w 883813"/>
                  <a:gd name="connsiteY3-1964" fmla="*/ 141389 h 571148"/>
                  <a:gd name="connsiteX4-1965" fmla="*/ 527059 w 883813"/>
                  <a:gd name="connsiteY4-1966" fmla="*/ 145198 h 571148"/>
                  <a:gd name="connsiteX5-1967" fmla="*/ 449580 w 883813"/>
                  <a:gd name="connsiteY5-1968" fmla="*/ 320485 h 571148"/>
                  <a:gd name="connsiteX6-1969" fmla="*/ 628650 w 883813"/>
                  <a:gd name="connsiteY6-1970" fmla="*/ 331915 h 571148"/>
                  <a:gd name="connsiteX7-1971" fmla="*/ 838200 w 883813"/>
                  <a:gd name="connsiteY7-1972" fmla="*/ 343345 h 571148"/>
                  <a:gd name="connsiteX8-1973" fmla="*/ 807720 w 883813"/>
                  <a:gd name="connsiteY8-1974" fmla="*/ 495745 h 571148"/>
                  <a:gd name="connsiteX9-1975" fmla="*/ 685800 w 883813"/>
                  <a:gd name="connsiteY9-1976" fmla="*/ 507175 h 571148"/>
                  <a:gd name="connsiteX10-1977" fmla="*/ 502920 w 883813"/>
                  <a:gd name="connsiteY10-1978" fmla="*/ 510985 h 571148"/>
                  <a:gd name="connsiteX11-1979" fmla="*/ 331470 w 883813"/>
                  <a:gd name="connsiteY11-1980" fmla="*/ 564325 h 571148"/>
                  <a:gd name="connsiteX12-1981" fmla="*/ 3810 w 883813"/>
                  <a:gd name="connsiteY12-1982" fmla="*/ 545275 h 571148"/>
                  <a:gd name="connsiteX13-1983" fmla="*/ 0 w 883813"/>
                  <a:gd name="connsiteY13-1984" fmla="*/ 209995 h 571148"/>
                  <a:gd name="connsiteX14-1985" fmla="*/ 167640 w 883813"/>
                  <a:gd name="connsiteY14-1986" fmla="*/ 168085 h 571148"/>
                  <a:gd name="connsiteX0-1987" fmla="*/ 167640 w 883813"/>
                  <a:gd name="connsiteY0-1988" fmla="*/ 163591 h 566654"/>
                  <a:gd name="connsiteX1-1989" fmla="*/ 441960 w 883813"/>
                  <a:gd name="connsiteY1-1990" fmla="*/ 7381 h 566654"/>
                  <a:gd name="connsiteX2-1991" fmla="*/ 796277 w 883813"/>
                  <a:gd name="connsiteY2-1992" fmla="*/ 16252 h 566654"/>
                  <a:gd name="connsiteX3-1993" fmla="*/ 883813 w 883813"/>
                  <a:gd name="connsiteY3-1994" fmla="*/ 136895 h 566654"/>
                  <a:gd name="connsiteX4-1995" fmla="*/ 527059 w 883813"/>
                  <a:gd name="connsiteY4-1996" fmla="*/ 140704 h 566654"/>
                  <a:gd name="connsiteX5-1997" fmla="*/ 449580 w 883813"/>
                  <a:gd name="connsiteY5-1998" fmla="*/ 315991 h 566654"/>
                  <a:gd name="connsiteX6-1999" fmla="*/ 628650 w 883813"/>
                  <a:gd name="connsiteY6-2000" fmla="*/ 327421 h 566654"/>
                  <a:gd name="connsiteX7-2001" fmla="*/ 838200 w 883813"/>
                  <a:gd name="connsiteY7-2002" fmla="*/ 338851 h 566654"/>
                  <a:gd name="connsiteX8-2003" fmla="*/ 807720 w 883813"/>
                  <a:gd name="connsiteY8-2004" fmla="*/ 491251 h 566654"/>
                  <a:gd name="connsiteX9-2005" fmla="*/ 685800 w 883813"/>
                  <a:gd name="connsiteY9-2006" fmla="*/ 502681 h 566654"/>
                  <a:gd name="connsiteX10-2007" fmla="*/ 502920 w 883813"/>
                  <a:gd name="connsiteY10-2008" fmla="*/ 506491 h 566654"/>
                  <a:gd name="connsiteX11-2009" fmla="*/ 331470 w 883813"/>
                  <a:gd name="connsiteY11-2010" fmla="*/ 559831 h 566654"/>
                  <a:gd name="connsiteX12-2011" fmla="*/ 3810 w 883813"/>
                  <a:gd name="connsiteY12-2012" fmla="*/ 540781 h 566654"/>
                  <a:gd name="connsiteX13-2013" fmla="*/ 0 w 883813"/>
                  <a:gd name="connsiteY13-2014" fmla="*/ 205501 h 566654"/>
                  <a:gd name="connsiteX14-2015" fmla="*/ 167640 w 883813"/>
                  <a:gd name="connsiteY14-2016" fmla="*/ 163591 h 566654"/>
                  <a:gd name="connsiteX0-2017" fmla="*/ 167640 w 883813"/>
                  <a:gd name="connsiteY0-2018" fmla="*/ 164451 h 567514"/>
                  <a:gd name="connsiteX1-2019" fmla="*/ 441960 w 883813"/>
                  <a:gd name="connsiteY1-2020" fmla="*/ 8241 h 567514"/>
                  <a:gd name="connsiteX2-2021" fmla="*/ 796277 w 883813"/>
                  <a:gd name="connsiteY2-2022" fmla="*/ 17112 h 567514"/>
                  <a:gd name="connsiteX3-2023" fmla="*/ 883813 w 883813"/>
                  <a:gd name="connsiteY3-2024" fmla="*/ 137755 h 567514"/>
                  <a:gd name="connsiteX4-2025" fmla="*/ 527059 w 883813"/>
                  <a:gd name="connsiteY4-2026" fmla="*/ 141564 h 567514"/>
                  <a:gd name="connsiteX5-2027" fmla="*/ 449580 w 883813"/>
                  <a:gd name="connsiteY5-2028" fmla="*/ 316851 h 567514"/>
                  <a:gd name="connsiteX6-2029" fmla="*/ 628650 w 883813"/>
                  <a:gd name="connsiteY6-2030" fmla="*/ 328281 h 567514"/>
                  <a:gd name="connsiteX7-2031" fmla="*/ 838200 w 883813"/>
                  <a:gd name="connsiteY7-2032" fmla="*/ 339711 h 567514"/>
                  <a:gd name="connsiteX8-2033" fmla="*/ 807720 w 883813"/>
                  <a:gd name="connsiteY8-2034" fmla="*/ 492111 h 567514"/>
                  <a:gd name="connsiteX9-2035" fmla="*/ 685800 w 883813"/>
                  <a:gd name="connsiteY9-2036" fmla="*/ 503541 h 567514"/>
                  <a:gd name="connsiteX10-2037" fmla="*/ 502920 w 883813"/>
                  <a:gd name="connsiteY10-2038" fmla="*/ 507351 h 567514"/>
                  <a:gd name="connsiteX11-2039" fmla="*/ 331470 w 883813"/>
                  <a:gd name="connsiteY11-2040" fmla="*/ 560691 h 567514"/>
                  <a:gd name="connsiteX12-2041" fmla="*/ 3810 w 883813"/>
                  <a:gd name="connsiteY12-2042" fmla="*/ 541641 h 567514"/>
                  <a:gd name="connsiteX13-2043" fmla="*/ 0 w 883813"/>
                  <a:gd name="connsiteY13-2044" fmla="*/ 206361 h 567514"/>
                  <a:gd name="connsiteX14-2045" fmla="*/ 167640 w 883813"/>
                  <a:gd name="connsiteY14-2046" fmla="*/ 164451 h 567514"/>
                  <a:gd name="connsiteX0-2047" fmla="*/ 167640 w 883813"/>
                  <a:gd name="connsiteY0-2048" fmla="*/ 164451 h 567514"/>
                  <a:gd name="connsiteX1-2049" fmla="*/ 441960 w 883813"/>
                  <a:gd name="connsiteY1-2050" fmla="*/ 8241 h 567514"/>
                  <a:gd name="connsiteX2-2051" fmla="*/ 796277 w 883813"/>
                  <a:gd name="connsiteY2-2052" fmla="*/ 17112 h 567514"/>
                  <a:gd name="connsiteX3-2053" fmla="*/ 883813 w 883813"/>
                  <a:gd name="connsiteY3-2054" fmla="*/ 137755 h 567514"/>
                  <a:gd name="connsiteX4-2055" fmla="*/ 504159 w 883813"/>
                  <a:gd name="connsiteY4-2056" fmla="*/ 139020 h 567514"/>
                  <a:gd name="connsiteX5-2057" fmla="*/ 449580 w 883813"/>
                  <a:gd name="connsiteY5-2058" fmla="*/ 316851 h 567514"/>
                  <a:gd name="connsiteX6-2059" fmla="*/ 628650 w 883813"/>
                  <a:gd name="connsiteY6-2060" fmla="*/ 328281 h 567514"/>
                  <a:gd name="connsiteX7-2061" fmla="*/ 838200 w 883813"/>
                  <a:gd name="connsiteY7-2062" fmla="*/ 339711 h 567514"/>
                  <a:gd name="connsiteX8-2063" fmla="*/ 807720 w 883813"/>
                  <a:gd name="connsiteY8-2064" fmla="*/ 492111 h 567514"/>
                  <a:gd name="connsiteX9-2065" fmla="*/ 685800 w 883813"/>
                  <a:gd name="connsiteY9-2066" fmla="*/ 503541 h 567514"/>
                  <a:gd name="connsiteX10-2067" fmla="*/ 502920 w 883813"/>
                  <a:gd name="connsiteY10-2068" fmla="*/ 507351 h 567514"/>
                  <a:gd name="connsiteX11-2069" fmla="*/ 331470 w 883813"/>
                  <a:gd name="connsiteY11-2070" fmla="*/ 560691 h 567514"/>
                  <a:gd name="connsiteX12-2071" fmla="*/ 3810 w 883813"/>
                  <a:gd name="connsiteY12-2072" fmla="*/ 541641 h 567514"/>
                  <a:gd name="connsiteX13-2073" fmla="*/ 0 w 883813"/>
                  <a:gd name="connsiteY13-2074" fmla="*/ 206361 h 567514"/>
                  <a:gd name="connsiteX14-2075" fmla="*/ 167640 w 883813"/>
                  <a:gd name="connsiteY14-2076" fmla="*/ 164451 h 567514"/>
                  <a:gd name="connsiteX0-2077" fmla="*/ 167640 w 883813"/>
                  <a:gd name="connsiteY0-2078" fmla="*/ 164451 h 567514"/>
                  <a:gd name="connsiteX1-2079" fmla="*/ 441960 w 883813"/>
                  <a:gd name="connsiteY1-2080" fmla="*/ 8241 h 567514"/>
                  <a:gd name="connsiteX2-2081" fmla="*/ 796277 w 883813"/>
                  <a:gd name="connsiteY2-2082" fmla="*/ 17112 h 567514"/>
                  <a:gd name="connsiteX3-2083" fmla="*/ 883813 w 883813"/>
                  <a:gd name="connsiteY3-2084" fmla="*/ 137755 h 567514"/>
                  <a:gd name="connsiteX4-2085" fmla="*/ 504159 w 883813"/>
                  <a:gd name="connsiteY4-2086" fmla="*/ 139020 h 567514"/>
                  <a:gd name="connsiteX5-2087" fmla="*/ 449580 w 883813"/>
                  <a:gd name="connsiteY5-2088" fmla="*/ 316851 h 567514"/>
                  <a:gd name="connsiteX6-2089" fmla="*/ 628650 w 883813"/>
                  <a:gd name="connsiteY6-2090" fmla="*/ 328281 h 567514"/>
                  <a:gd name="connsiteX7-2091" fmla="*/ 838200 w 883813"/>
                  <a:gd name="connsiteY7-2092" fmla="*/ 339711 h 567514"/>
                  <a:gd name="connsiteX8-2093" fmla="*/ 807720 w 883813"/>
                  <a:gd name="connsiteY8-2094" fmla="*/ 492111 h 567514"/>
                  <a:gd name="connsiteX9-2095" fmla="*/ 685800 w 883813"/>
                  <a:gd name="connsiteY9-2096" fmla="*/ 503541 h 567514"/>
                  <a:gd name="connsiteX10-2097" fmla="*/ 502920 w 883813"/>
                  <a:gd name="connsiteY10-2098" fmla="*/ 507351 h 567514"/>
                  <a:gd name="connsiteX11-2099" fmla="*/ 331470 w 883813"/>
                  <a:gd name="connsiteY11-2100" fmla="*/ 560691 h 567514"/>
                  <a:gd name="connsiteX12-2101" fmla="*/ 3810 w 883813"/>
                  <a:gd name="connsiteY12-2102" fmla="*/ 541641 h 567514"/>
                  <a:gd name="connsiteX13-2103" fmla="*/ 0 w 883813"/>
                  <a:gd name="connsiteY13-2104" fmla="*/ 206361 h 567514"/>
                  <a:gd name="connsiteX14-2105" fmla="*/ 167640 w 883813"/>
                  <a:gd name="connsiteY14-2106" fmla="*/ 164451 h 567514"/>
                  <a:gd name="connsiteX0-2107" fmla="*/ 167640 w 883813"/>
                  <a:gd name="connsiteY0-2108" fmla="*/ 164451 h 567514"/>
                  <a:gd name="connsiteX1-2109" fmla="*/ 441960 w 883813"/>
                  <a:gd name="connsiteY1-2110" fmla="*/ 8241 h 567514"/>
                  <a:gd name="connsiteX2-2111" fmla="*/ 796277 w 883813"/>
                  <a:gd name="connsiteY2-2112" fmla="*/ 17112 h 567514"/>
                  <a:gd name="connsiteX3-2113" fmla="*/ 883813 w 883813"/>
                  <a:gd name="connsiteY3-2114" fmla="*/ 137755 h 567514"/>
                  <a:gd name="connsiteX4-2115" fmla="*/ 504159 w 883813"/>
                  <a:gd name="connsiteY4-2116" fmla="*/ 139020 h 567514"/>
                  <a:gd name="connsiteX5-2117" fmla="*/ 472480 w 883813"/>
                  <a:gd name="connsiteY5-2118" fmla="*/ 316851 h 567514"/>
                  <a:gd name="connsiteX6-2119" fmla="*/ 628650 w 883813"/>
                  <a:gd name="connsiteY6-2120" fmla="*/ 328281 h 567514"/>
                  <a:gd name="connsiteX7-2121" fmla="*/ 838200 w 883813"/>
                  <a:gd name="connsiteY7-2122" fmla="*/ 339711 h 567514"/>
                  <a:gd name="connsiteX8-2123" fmla="*/ 807720 w 883813"/>
                  <a:gd name="connsiteY8-2124" fmla="*/ 492111 h 567514"/>
                  <a:gd name="connsiteX9-2125" fmla="*/ 685800 w 883813"/>
                  <a:gd name="connsiteY9-2126" fmla="*/ 503541 h 567514"/>
                  <a:gd name="connsiteX10-2127" fmla="*/ 502920 w 883813"/>
                  <a:gd name="connsiteY10-2128" fmla="*/ 507351 h 567514"/>
                  <a:gd name="connsiteX11-2129" fmla="*/ 331470 w 883813"/>
                  <a:gd name="connsiteY11-2130" fmla="*/ 560691 h 567514"/>
                  <a:gd name="connsiteX12-2131" fmla="*/ 3810 w 883813"/>
                  <a:gd name="connsiteY12-2132" fmla="*/ 541641 h 567514"/>
                  <a:gd name="connsiteX13-2133" fmla="*/ 0 w 883813"/>
                  <a:gd name="connsiteY13-2134" fmla="*/ 206361 h 567514"/>
                  <a:gd name="connsiteX14-2135" fmla="*/ 167640 w 883813"/>
                  <a:gd name="connsiteY14-2136" fmla="*/ 164451 h 567514"/>
                  <a:gd name="connsiteX0-2137" fmla="*/ 167640 w 883813"/>
                  <a:gd name="connsiteY0-2138" fmla="*/ 164451 h 567514"/>
                  <a:gd name="connsiteX1-2139" fmla="*/ 441960 w 883813"/>
                  <a:gd name="connsiteY1-2140" fmla="*/ 8241 h 567514"/>
                  <a:gd name="connsiteX2-2141" fmla="*/ 796277 w 883813"/>
                  <a:gd name="connsiteY2-2142" fmla="*/ 17112 h 567514"/>
                  <a:gd name="connsiteX3-2143" fmla="*/ 883813 w 883813"/>
                  <a:gd name="connsiteY3-2144" fmla="*/ 137755 h 567514"/>
                  <a:gd name="connsiteX4-2145" fmla="*/ 504159 w 883813"/>
                  <a:gd name="connsiteY4-2146" fmla="*/ 139020 h 567514"/>
                  <a:gd name="connsiteX5-2147" fmla="*/ 472480 w 883813"/>
                  <a:gd name="connsiteY5-2148" fmla="*/ 316851 h 567514"/>
                  <a:gd name="connsiteX6-2149" fmla="*/ 628650 w 883813"/>
                  <a:gd name="connsiteY6-2150" fmla="*/ 328281 h 567514"/>
                  <a:gd name="connsiteX7-2151" fmla="*/ 838200 w 883813"/>
                  <a:gd name="connsiteY7-2152" fmla="*/ 339711 h 567514"/>
                  <a:gd name="connsiteX8-2153" fmla="*/ 807720 w 883813"/>
                  <a:gd name="connsiteY8-2154" fmla="*/ 492111 h 567514"/>
                  <a:gd name="connsiteX9-2155" fmla="*/ 685800 w 883813"/>
                  <a:gd name="connsiteY9-2156" fmla="*/ 503541 h 567514"/>
                  <a:gd name="connsiteX10-2157" fmla="*/ 502920 w 883813"/>
                  <a:gd name="connsiteY10-2158" fmla="*/ 507351 h 567514"/>
                  <a:gd name="connsiteX11-2159" fmla="*/ 331470 w 883813"/>
                  <a:gd name="connsiteY11-2160" fmla="*/ 560691 h 567514"/>
                  <a:gd name="connsiteX12-2161" fmla="*/ 3810 w 883813"/>
                  <a:gd name="connsiteY12-2162" fmla="*/ 541641 h 567514"/>
                  <a:gd name="connsiteX13-2163" fmla="*/ 0 w 883813"/>
                  <a:gd name="connsiteY13-2164" fmla="*/ 206361 h 567514"/>
                  <a:gd name="connsiteX14-2165" fmla="*/ 167640 w 883813"/>
                  <a:gd name="connsiteY14-2166" fmla="*/ 164451 h 567514"/>
                  <a:gd name="connsiteX0-2167" fmla="*/ 167640 w 883813"/>
                  <a:gd name="connsiteY0-2168" fmla="*/ 164451 h 567514"/>
                  <a:gd name="connsiteX1-2169" fmla="*/ 441960 w 883813"/>
                  <a:gd name="connsiteY1-2170" fmla="*/ 8241 h 567514"/>
                  <a:gd name="connsiteX2-2171" fmla="*/ 796277 w 883813"/>
                  <a:gd name="connsiteY2-2172" fmla="*/ 17112 h 567514"/>
                  <a:gd name="connsiteX3-2173" fmla="*/ 883813 w 883813"/>
                  <a:gd name="connsiteY3-2174" fmla="*/ 137755 h 567514"/>
                  <a:gd name="connsiteX4-2175" fmla="*/ 504159 w 883813"/>
                  <a:gd name="connsiteY4-2176" fmla="*/ 139020 h 567514"/>
                  <a:gd name="connsiteX5-2177" fmla="*/ 495380 w 883813"/>
                  <a:gd name="connsiteY5-2178" fmla="*/ 321940 h 567514"/>
                  <a:gd name="connsiteX6-2179" fmla="*/ 628650 w 883813"/>
                  <a:gd name="connsiteY6-2180" fmla="*/ 328281 h 567514"/>
                  <a:gd name="connsiteX7-2181" fmla="*/ 838200 w 883813"/>
                  <a:gd name="connsiteY7-2182" fmla="*/ 339711 h 567514"/>
                  <a:gd name="connsiteX8-2183" fmla="*/ 807720 w 883813"/>
                  <a:gd name="connsiteY8-2184" fmla="*/ 492111 h 567514"/>
                  <a:gd name="connsiteX9-2185" fmla="*/ 685800 w 883813"/>
                  <a:gd name="connsiteY9-2186" fmla="*/ 503541 h 567514"/>
                  <a:gd name="connsiteX10-2187" fmla="*/ 502920 w 883813"/>
                  <a:gd name="connsiteY10-2188" fmla="*/ 507351 h 567514"/>
                  <a:gd name="connsiteX11-2189" fmla="*/ 331470 w 883813"/>
                  <a:gd name="connsiteY11-2190" fmla="*/ 560691 h 567514"/>
                  <a:gd name="connsiteX12-2191" fmla="*/ 3810 w 883813"/>
                  <a:gd name="connsiteY12-2192" fmla="*/ 541641 h 567514"/>
                  <a:gd name="connsiteX13-2193" fmla="*/ 0 w 883813"/>
                  <a:gd name="connsiteY13-2194" fmla="*/ 206361 h 567514"/>
                  <a:gd name="connsiteX14-2195" fmla="*/ 167640 w 883813"/>
                  <a:gd name="connsiteY14-2196" fmla="*/ 164451 h 567514"/>
                  <a:gd name="connsiteX0-2197" fmla="*/ 167640 w 883813"/>
                  <a:gd name="connsiteY0-2198" fmla="*/ 164451 h 567514"/>
                  <a:gd name="connsiteX1-2199" fmla="*/ 441960 w 883813"/>
                  <a:gd name="connsiteY1-2200" fmla="*/ 8241 h 567514"/>
                  <a:gd name="connsiteX2-2201" fmla="*/ 796277 w 883813"/>
                  <a:gd name="connsiteY2-2202" fmla="*/ 17112 h 567514"/>
                  <a:gd name="connsiteX3-2203" fmla="*/ 883813 w 883813"/>
                  <a:gd name="connsiteY3-2204" fmla="*/ 137755 h 567514"/>
                  <a:gd name="connsiteX4-2205" fmla="*/ 504159 w 883813"/>
                  <a:gd name="connsiteY4-2206" fmla="*/ 139020 h 567514"/>
                  <a:gd name="connsiteX5-2207" fmla="*/ 495380 w 883813"/>
                  <a:gd name="connsiteY5-2208" fmla="*/ 321940 h 567514"/>
                  <a:gd name="connsiteX6-2209" fmla="*/ 628650 w 883813"/>
                  <a:gd name="connsiteY6-2210" fmla="*/ 328281 h 567514"/>
                  <a:gd name="connsiteX7-2211" fmla="*/ 838200 w 883813"/>
                  <a:gd name="connsiteY7-2212" fmla="*/ 339711 h 567514"/>
                  <a:gd name="connsiteX8-2213" fmla="*/ 807720 w 883813"/>
                  <a:gd name="connsiteY8-2214" fmla="*/ 492111 h 567514"/>
                  <a:gd name="connsiteX9-2215" fmla="*/ 685800 w 883813"/>
                  <a:gd name="connsiteY9-2216" fmla="*/ 503541 h 567514"/>
                  <a:gd name="connsiteX10-2217" fmla="*/ 502920 w 883813"/>
                  <a:gd name="connsiteY10-2218" fmla="*/ 507351 h 567514"/>
                  <a:gd name="connsiteX11-2219" fmla="*/ 331470 w 883813"/>
                  <a:gd name="connsiteY11-2220" fmla="*/ 560691 h 567514"/>
                  <a:gd name="connsiteX12-2221" fmla="*/ 3810 w 883813"/>
                  <a:gd name="connsiteY12-2222" fmla="*/ 541641 h 567514"/>
                  <a:gd name="connsiteX13-2223" fmla="*/ 0 w 883813"/>
                  <a:gd name="connsiteY13-2224" fmla="*/ 206361 h 567514"/>
                  <a:gd name="connsiteX14-2225" fmla="*/ 167640 w 883813"/>
                  <a:gd name="connsiteY14-2226" fmla="*/ 164451 h 567514"/>
                  <a:gd name="connsiteX0-2227" fmla="*/ 167640 w 883813"/>
                  <a:gd name="connsiteY0-2228" fmla="*/ 164451 h 567514"/>
                  <a:gd name="connsiteX1-2229" fmla="*/ 441960 w 883813"/>
                  <a:gd name="connsiteY1-2230" fmla="*/ 8241 h 567514"/>
                  <a:gd name="connsiteX2-2231" fmla="*/ 796277 w 883813"/>
                  <a:gd name="connsiteY2-2232" fmla="*/ 17112 h 567514"/>
                  <a:gd name="connsiteX3-2233" fmla="*/ 883813 w 883813"/>
                  <a:gd name="connsiteY3-2234" fmla="*/ 137755 h 567514"/>
                  <a:gd name="connsiteX4-2235" fmla="*/ 516881 w 883813"/>
                  <a:gd name="connsiteY4-2236" fmla="*/ 128842 h 567514"/>
                  <a:gd name="connsiteX5-2237" fmla="*/ 495380 w 883813"/>
                  <a:gd name="connsiteY5-2238" fmla="*/ 321940 h 567514"/>
                  <a:gd name="connsiteX6-2239" fmla="*/ 628650 w 883813"/>
                  <a:gd name="connsiteY6-2240" fmla="*/ 328281 h 567514"/>
                  <a:gd name="connsiteX7-2241" fmla="*/ 838200 w 883813"/>
                  <a:gd name="connsiteY7-2242" fmla="*/ 339711 h 567514"/>
                  <a:gd name="connsiteX8-2243" fmla="*/ 807720 w 883813"/>
                  <a:gd name="connsiteY8-2244" fmla="*/ 492111 h 567514"/>
                  <a:gd name="connsiteX9-2245" fmla="*/ 685800 w 883813"/>
                  <a:gd name="connsiteY9-2246" fmla="*/ 503541 h 567514"/>
                  <a:gd name="connsiteX10-2247" fmla="*/ 502920 w 883813"/>
                  <a:gd name="connsiteY10-2248" fmla="*/ 507351 h 567514"/>
                  <a:gd name="connsiteX11-2249" fmla="*/ 331470 w 883813"/>
                  <a:gd name="connsiteY11-2250" fmla="*/ 560691 h 567514"/>
                  <a:gd name="connsiteX12-2251" fmla="*/ 3810 w 883813"/>
                  <a:gd name="connsiteY12-2252" fmla="*/ 541641 h 567514"/>
                  <a:gd name="connsiteX13-2253" fmla="*/ 0 w 883813"/>
                  <a:gd name="connsiteY13-2254" fmla="*/ 206361 h 567514"/>
                  <a:gd name="connsiteX14-2255" fmla="*/ 167640 w 883813"/>
                  <a:gd name="connsiteY14-2256" fmla="*/ 164451 h 567514"/>
                  <a:gd name="connsiteX0-2257" fmla="*/ 167640 w 883813"/>
                  <a:gd name="connsiteY0-2258" fmla="*/ 164451 h 567514"/>
                  <a:gd name="connsiteX1-2259" fmla="*/ 441960 w 883813"/>
                  <a:gd name="connsiteY1-2260" fmla="*/ 8241 h 567514"/>
                  <a:gd name="connsiteX2-2261" fmla="*/ 796277 w 883813"/>
                  <a:gd name="connsiteY2-2262" fmla="*/ 17112 h 567514"/>
                  <a:gd name="connsiteX3-2263" fmla="*/ 883813 w 883813"/>
                  <a:gd name="connsiteY3-2264" fmla="*/ 137755 h 567514"/>
                  <a:gd name="connsiteX4-2265" fmla="*/ 516881 w 883813"/>
                  <a:gd name="connsiteY4-2266" fmla="*/ 139020 h 567514"/>
                  <a:gd name="connsiteX5-2267" fmla="*/ 495380 w 883813"/>
                  <a:gd name="connsiteY5-2268" fmla="*/ 321940 h 567514"/>
                  <a:gd name="connsiteX6-2269" fmla="*/ 628650 w 883813"/>
                  <a:gd name="connsiteY6-2270" fmla="*/ 328281 h 567514"/>
                  <a:gd name="connsiteX7-2271" fmla="*/ 838200 w 883813"/>
                  <a:gd name="connsiteY7-2272" fmla="*/ 339711 h 567514"/>
                  <a:gd name="connsiteX8-2273" fmla="*/ 807720 w 883813"/>
                  <a:gd name="connsiteY8-2274" fmla="*/ 492111 h 567514"/>
                  <a:gd name="connsiteX9-2275" fmla="*/ 685800 w 883813"/>
                  <a:gd name="connsiteY9-2276" fmla="*/ 503541 h 567514"/>
                  <a:gd name="connsiteX10-2277" fmla="*/ 502920 w 883813"/>
                  <a:gd name="connsiteY10-2278" fmla="*/ 507351 h 567514"/>
                  <a:gd name="connsiteX11-2279" fmla="*/ 331470 w 883813"/>
                  <a:gd name="connsiteY11-2280" fmla="*/ 560691 h 567514"/>
                  <a:gd name="connsiteX12-2281" fmla="*/ 3810 w 883813"/>
                  <a:gd name="connsiteY12-2282" fmla="*/ 541641 h 567514"/>
                  <a:gd name="connsiteX13-2283" fmla="*/ 0 w 883813"/>
                  <a:gd name="connsiteY13-2284" fmla="*/ 206361 h 567514"/>
                  <a:gd name="connsiteX14-2285" fmla="*/ 167640 w 883813"/>
                  <a:gd name="connsiteY14-2286" fmla="*/ 164451 h 567514"/>
                  <a:gd name="connsiteX0-2287" fmla="*/ 167640 w 883813"/>
                  <a:gd name="connsiteY0-2288" fmla="*/ 164451 h 567514"/>
                  <a:gd name="connsiteX1-2289" fmla="*/ 441960 w 883813"/>
                  <a:gd name="connsiteY1-2290" fmla="*/ 8241 h 567514"/>
                  <a:gd name="connsiteX2-2291" fmla="*/ 796277 w 883813"/>
                  <a:gd name="connsiteY2-2292" fmla="*/ 17112 h 567514"/>
                  <a:gd name="connsiteX3-2293" fmla="*/ 883813 w 883813"/>
                  <a:gd name="connsiteY3-2294" fmla="*/ 137755 h 567514"/>
                  <a:gd name="connsiteX4-2295" fmla="*/ 516881 w 883813"/>
                  <a:gd name="connsiteY4-2296" fmla="*/ 139020 h 567514"/>
                  <a:gd name="connsiteX5-2297" fmla="*/ 495380 w 883813"/>
                  <a:gd name="connsiteY5-2298" fmla="*/ 321940 h 567514"/>
                  <a:gd name="connsiteX6-2299" fmla="*/ 628650 w 883813"/>
                  <a:gd name="connsiteY6-2300" fmla="*/ 328281 h 567514"/>
                  <a:gd name="connsiteX7-2301" fmla="*/ 838200 w 883813"/>
                  <a:gd name="connsiteY7-2302" fmla="*/ 339711 h 567514"/>
                  <a:gd name="connsiteX8-2303" fmla="*/ 807720 w 883813"/>
                  <a:gd name="connsiteY8-2304" fmla="*/ 492111 h 567514"/>
                  <a:gd name="connsiteX9-2305" fmla="*/ 685800 w 883813"/>
                  <a:gd name="connsiteY9-2306" fmla="*/ 503541 h 567514"/>
                  <a:gd name="connsiteX10-2307" fmla="*/ 502920 w 883813"/>
                  <a:gd name="connsiteY10-2308" fmla="*/ 507351 h 567514"/>
                  <a:gd name="connsiteX11-2309" fmla="*/ 331470 w 883813"/>
                  <a:gd name="connsiteY11-2310" fmla="*/ 560691 h 567514"/>
                  <a:gd name="connsiteX12-2311" fmla="*/ 3810 w 883813"/>
                  <a:gd name="connsiteY12-2312" fmla="*/ 541641 h 567514"/>
                  <a:gd name="connsiteX13-2313" fmla="*/ 0 w 883813"/>
                  <a:gd name="connsiteY13-2314" fmla="*/ 206361 h 567514"/>
                  <a:gd name="connsiteX14-2315" fmla="*/ 167640 w 883813"/>
                  <a:gd name="connsiteY14-2316" fmla="*/ 164451 h 567514"/>
                  <a:gd name="connsiteX0-2317" fmla="*/ 167640 w 883813"/>
                  <a:gd name="connsiteY0-2318" fmla="*/ 164451 h 567514"/>
                  <a:gd name="connsiteX1-2319" fmla="*/ 441960 w 883813"/>
                  <a:gd name="connsiteY1-2320" fmla="*/ 8241 h 567514"/>
                  <a:gd name="connsiteX2-2321" fmla="*/ 796277 w 883813"/>
                  <a:gd name="connsiteY2-2322" fmla="*/ 17112 h 567514"/>
                  <a:gd name="connsiteX3-2323" fmla="*/ 883813 w 883813"/>
                  <a:gd name="connsiteY3-2324" fmla="*/ 137755 h 567514"/>
                  <a:gd name="connsiteX4-2325" fmla="*/ 516881 w 883813"/>
                  <a:gd name="connsiteY4-2326" fmla="*/ 139020 h 567514"/>
                  <a:gd name="connsiteX5-2327" fmla="*/ 495380 w 883813"/>
                  <a:gd name="connsiteY5-2328" fmla="*/ 321940 h 567514"/>
                  <a:gd name="connsiteX6-2329" fmla="*/ 628650 w 883813"/>
                  <a:gd name="connsiteY6-2330" fmla="*/ 328281 h 567514"/>
                  <a:gd name="connsiteX7-2331" fmla="*/ 838200 w 883813"/>
                  <a:gd name="connsiteY7-2332" fmla="*/ 339711 h 567514"/>
                  <a:gd name="connsiteX8-2333" fmla="*/ 807720 w 883813"/>
                  <a:gd name="connsiteY8-2334" fmla="*/ 492111 h 567514"/>
                  <a:gd name="connsiteX9-2335" fmla="*/ 685800 w 883813"/>
                  <a:gd name="connsiteY9-2336" fmla="*/ 503541 h 567514"/>
                  <a:gd name="connsiteX10-2337" fmla="*/ 502920 w 883813"/>
                  <a:gd name="connsiteY10-2338" fmla="*/ 507351 h 567514"/>
                  <a:gd name="connsiteX11-2339" fmla="*/ 331470 w 883813"/>
                  <a:gd name="connsiteY11-2340" fmla="*/ 560691 h 567514"/>
                  <a:gd name="connsiteX12-2341" fmla="*/ 3810 w 883813"/>
                  <a:gd name="connsiteY12-2342" fmla="*/ 541641 h 567514"/>
                  <a:gd name="connsiteX13-2343" fmla="*/ 0 w 883813"/>
                  <a:gd name="connsiteY13-2344" fmla="*/ 206361 h 567514"/>
                  <a:gd name="connsiteX14-2345" fmla="*/ 167640 w 883813"/>
                  <a:gd name="connsiteY14-2346" fmla="*/ 164451 h 567514"/>
                  <a:gd name="connsiteX0-2347" fmla="*/ 167640 w 883813"/>
                  <a:gd name="connsiteY0-2348" fmla="*/ 164451 h 564795"/>
                  <a:gd name="connsiteX1-2349" fmla="*/ 441960 w 883813"/>
                  <a:gd name="connsiteY1-2350" fmla="*/ 8241 h 564795"/>
                  <a:gd name="connsiteX2-2351" fmla="*/ 796277 w 883813"/>
                  <a:gd name="connsiteY2-2352" fmla="*/ 17112 h 564795"/>
                  <a:gd name="connsiteX3-2353" fmla="*/ 883813 w 883813"/>
                  <a:gd name="connsiteY3-2354" fmla="*/ 137755 h 564795"/>
                  <a:gd name="connsiteX4-2355" fmla="*/ 516881 w 883813"/>
                  <a:gd name="connsiteY4-2356" fmla="*/ 139020 h 564795"/>
                  <a:gd name="connsiteX5-2357" fmla="*/ 495380 w 883813"/>
                  <a:gd name="connsiteY5-2358" fmla="*/ 321940 h 564795"/>
                  <a:gd name="connsiteX6-2359" fmla="*/ 628650 w 883813"/>
                  <a:gd name="connsiteY6-2360" fmla="*/ 328281 h 564795"/>
                  <a:gd name="connsiteX7-2361" fmla="*/ 838200 w 883813"/>
                  <a:gd name="connsiteY7-2362" fmla="*/ 339711 h 564795"/>
                  <a:gd name="connsiteX8-2363" fmla="*/ 807720 w 883813"/>
                  <a:gd name="connsiteY8-2364" fmla="*/ 492111 h 564795"/>
                  <a:gd name="connsiteX9-2365" fmla="*/ 685800 w 883813"/>
                  <a:gd name="connsiteY9-2366" fmla="*/ 503541 h 564795"/>
                  <a:gd name="connsiteX10-2367" fmla="*/ 502920 w 883813"/>
                  <a:gd name="connsiteY10-2368" fmla="*/ 507351 h 564795"/>
                  <a:gd name="connsiteX11-2369" fmla="*/ 331470 w 883813"/>
                  <a:gd name="connsiteY11-2370" fmla="*/ 560691 h 564795"/>
                  <a:gd name="connsiteX12-2371" fmla="*/ 3811 w 883813"/>
                  <a:gd name="connsiteY12-2372" fmla="*/ 503474 h 564795"/>
                  <a:gd name="connsiteX13-2373" fmla="*/ 0 w 883813"/>
                  <a:gd name="connsiteY13-2374" fmla="*/ 206361 h 564795"/>
                  <a:gd name="connsiteX14-2375" fmla="*/ 167640 w 883813"/>
                  <a:gd name="connsiteY14-2376" fmla="*/ 164451 h 564795"/>
                  <a:gd name="connsiteX0-2377" fmla="*/ 167640 w 883813"/>
                  <a:gd name="connsiteY0-2378" fmla="*/ 164451 h 550307"/>
                  <a:gd name="connsiteX1-2379" fmla="*/ 441960 w 883813"/>
                  <a:gd name="connsiteY1-2380" fmla="*/ 8241 h 550307"/>
                  <a:gd name="connsiteX2-2381" fmla="*/ 796277 w 883813"/>
                  <a:gd name="connsiteY2-2382" fmla="*/ 17112 h 550307"/>
                  <a:gd name="connsiteX3-2383" fmla="*/ 883813 w 883813"/>
                  <a:gd name="connsiteY3-2384" fmla="*/ 137755 h 550307"/>
                  <a:gd name="connsiteX4-2385" fmla="*/ 516881 w 883813"/>
                  <a:gd name="connsiteY4-2386" fmla="*/ 139020 h 550307"/>
                  <a:gd name="connsiteX5-2387" fmla="*/ 495380 w 883813"/>
                  <a:gd name="connsiteY5-2388" fmla="*/ 321940 h 550307"/>
                  <a:gd name="connsiteX6-2389" fmla="*/ 628650 w 883813"/>
                  <a:gd name="connsiteY6-2390" fmla="*/ 328281 h 550307"/>
                  <a:gd name="connsiteX7-2391" fmla="*/ 838200 w 883813"/>
                  <a:gd name="connsiteY7-2392" fmla="*/ 339711 h 550307"/>
                  <a:gd name="connsiteX8-2393" fmla="*/ 807720 w 883813"/>
                  <a:gd name="connsiteY8-2394" fmla="*/ 492111 h 550307"/>
                  <a:gd name="connsiteX9-2395" fmla="*/ 685800 w 883813"/>
                  <a:gd name="connsiteY9-2396" fmla="*/ 503541 h 550307"/>
                  <a:gd name="connsiteX10-2397" fmla="*/ 502920 w 883813"/>
                  <a:gd name="connsiteY10-2398" fmla="*/ 507351 h 550307"/>
                  <a:gd name="connsiteX11-2399" fmla="*/ 331470 w 883813"/>
                  <a:gd name="connsiteY11-2400" fmla="*/ 545424 h 550307"/>
                  <a:gd name="connsiteX12-2401" fmla="*/ 3811 w 883813"/>
                  <a:gd name="connsiteY12-2402" fmla="*/ 503474 h 550307"/>
                  <a:gd name="connsiteX13-2403" fmla="*/ 0 w 883813"/>
                  <a:gd name="connsiteY13-2404" fmla="*/ 206361 h 550307"/>
                  <a:gd name="connsiteX14-2405" fmla="*/ 167640 w 883813"/>
                  <a:gd name="connsiteY14-2406" fmla="*/ 164451 h 550307"/>
                  <a:gd name="connsiteX0-2407" fmla="*/ 167640 w 883813"/>
                  <a:gd name="connsiteY0-2408" fmla="*/ 164451 h 545424"/>
                  <a:gd name="connsiteX1-2409" fmla="*/ 441960 w 883813"/>
                  <a:gd name="connsiteY1-2410" fmla="*/ 8241 h 545424"/>
                  <a:gd name="connsiteX2-2411" fmla="*/ 796277 w 883813"/>
                  <a:gd name="connsiteY2-2412" fmla="*/ 17112 h 545424"/>
                  <a:gd name="connsiteX3-2413" fmla="*/ 883813 w 883813"/>
                  <a:gd name="connsiteY3-2414" fmla="*/ 137755 h 545424"/>
                  <a:gd name="connsiteX4-2415" fmla="*/ 516881 w 883813"/>
                  <a:gd name="connsiteY4-2416" fmla="*/ 139020 h 545424"/>
                  <a:gd name="connsiteX5-2417" fmla="*/ 495380 w 883813"/>
                  <a:gd name="connsiteY5-2418" fmla="*/ 321940 h 545424"/>
                  <a:gd name="connsiteX6-2419" fmla="*/ 628650 w 883813"/>
                  <a:gd name="connsiteY6-2420" fmla="*/ 328281 h 545424"/>
                  <a:gd name="connsiteX7-2421" fmla="*/ 838200 w 883813"/>
                  <a:gd name="connsiteY7-2422" fmla="*/ 339711 h 545424"/>
                  <a:gd name="connsiteX8-2423" fmla="*/ 807720 w 883813"/>
                  <a:gd name="connsiteY8-2424" fmla="*/ 492111 h 545424"/>
                  <a:gd name="connsiteX9-2425" fmla="*/ 685800 w 883813"/>
                  <a:gd name="connsiteY9-2426" fmla="*/ 503541 h 545424"/>
                  <a:gd name="connsiteX10-2427" fmla="*/ 502920 w 883813"/>
                  <a:gd name="connsiteY10-2428" fmla="*/ 507351 h 545424"/>
                  <a:gd name="connsiteX11-2429" fmla="*/ 331470 w 883813"/>
                  <a:gd name="connsiteY11-2430" fmla="*/ 545424 h 545424"/>
                  <a:gd name="connsiteX12-2431" fmla="*/ 3811 w 883813"/>
                  <a:gd name="connsiteY12-2432" fmla="*/ 503474 h 545424"/>
                  <a:gd name="connsiteX13-2433" fmla="*/ 0 w 883813"/>
                  <a:gd name="connsiteY13-2434" fmla="*/ 206361 h 545424"/>
                  <a:gd name="connsiteX14-2435" fmla="*/ 167640 w 883813"/>
                  <a:gd name="connsiteY14-2436" fmla="*/ 164451 h 545424"/>
                  <a:gd name="connsiteX0-2437" fmla="*/ 167640 w 883813"/>
                  <a:gd name="connsiteY0-2438" fmla="*/ 164451 h 545424"/>
                  <a:gd name="connsiteX1-2439" fmla="*/ 441960 w 883813"/>
                  <a:gd name="connsiteY1-2440" fmla="*/ 8241 h 545424"/>
                  <a:gd name="connsiteX2-2441" fmla="*/ 796277 w 883813"/>
                  <a:gd name="connsiteY2-2442" fmla="*/ 17112 h 545424"/>
                  <a:gd name="connsiteX3-2443" fmla="*/ 883813 w 883813"/>
                  <a:gd name="connsiteY3-2444" fmla="*/ 137755 h 545424"/>
                  <a:gd name="connsiteX4-2445" fmla="*/ 516881 w 883813"/>
                  <a:gd name="connsiteY4-2446" fmla="*/ 139020 h 545424"/>
                  <a:gd name="connsiteX5-2447" fmla="*/ 495380 w 883813"/>
                  <a:gd name="connsiteY5-2448" fmla="*/ 321940 h 545424"/>
                  <a:gd name="connsiteX6-2449" fmla="*/ 628650 w 883813"/>
                  <a:gd name="connsiteY6-2450" fmla="*/ 328281 h 545424"/>
                  <a:gd name="connsiteX7-2451" fmla="*/ 838200 w 883813"/>
                  <a:gd name="connsiteY7-2452" fmla="*/ 339711 h 545424"/>
                  <a:gd name="connsiteX8-2453" fmla="*/ 807720 w 883813"/>
                  <a:gd name="connsiteY8-2454" fmla="*/ 492111 h 545424"/>
                  <a:gd name="connsiteX9-2455" fmla="*/ 685800 w 883813"/>
                  <a:gd name="connsiteY9-2456" fmla="*/ 503541 h 545424"/>
                  <a:gd name="connsiteX10-2457" fmla="*/ 502920 w 883813"/>
                  <a:gd name="connsiteY10-2458" fmla="*/ 507351 h 545424"/>
                  <a:gd name="connsiteX11-2459" fmla="*/ 331470 w 883813"/>
                  <a:gd name="connsiteY11-2460" fmla="*/ 545424 h 545424"/>
                  <a:gd name="connsiteX12-2461" fmla="*/ 3811 w 883813"/>
                  <a:gd name="connsiteY12-2462" fmla="*/ 503474 h 545424"/>
                  <a:gd name="connsiteX13-2463" fmla="*/ 0 w 883813"/>
                  <a:gd name="connsiteY13-2464" fmla="*/ 206361 h 545424"/>
                  <a:gd name="connsiteX14-2465" fmla="*/ 167640 w 883813"/>
                  <a:gd name="connsiteY14-2466" fmla="*/ 164451 h 545424"/>
                  <a:gd name="connsiteX0-2467" fmla="*/ 167640 w 883813"/>
                  <a:gd name="connsiteY0-2468" fmla="*/ 164451 h 545424"/>
                  <a:gd name="connsiteX1-2469" fmla="*/ 441960 w 883813"/>
                  <a:gd name="connsiteY1-2470" fmla="*/ 8241 h 545424"/>
                  <a:gd name="connsiteX2-2471" fmla="*/ 796277 w 883813"/>
                  <a:gd name="connsiteY2-2472" fmla="*/ 17112 h 545424"/>
                  <a:gd name="connsiteX3-2473" fmla="*/ 883813 w 883813"/>
                  <a:gd name="connsiteY3-2474" fmla="*/ 137755 h 545424"/>
                  <a:gd name="connsiteX4-2475" fmla="*/ 516881 w 883813"/>
                  <a:gd name="connsiteY4-2476" fmla="*/ 139020 h 545424"/>
                  <a:gd name="connsiteX5-2477" fmla="*/ 495380 w 883813"/>
                  <a:gd name="connsiteY5-2478" fmla="*/ 321940 h 545424"/>
                  <a:gd name="connsiteX6-2479" fmla="*/ 628650 w 883813"/>
                  <a:gd name="connsiteY6-2480" fmla="*/ 328281 h 545424"/>
                  <a:gd name="connsiteX7-2481" fmla="*/ 838200 w 883813"/>
                  <a:gd name="connsiteY7-2482" fmla="*/ 339711 h 545424"/>
                  <a:gd name="connsiteX8-2483" fmla="*/ 807720 w 883813"/>
                  <a:gd name="connsiteY8-2484" fmla="*/ 492111 h 545424"/>
                  <a:gd name="connsiteX9-2485" fmla="*/ 685800 w 883813"/>
                  <a:gd name="connsiteY9-2486" fmla="*/ 503541 h 545424"/>
                  <a:gd name="connsiteX10-2487" fmla="*/ 523276 w 883813"/>
                  <a:gd name="connsiteY10-2488" fmla="*/ 507351 h 545424"/>
                  <a:gd name="connsiteX11-2489" fmla="*/ 331470 w 883813"/>
                  <a:gd name="connsiteY11-2490" fmla="*/ 545424 h 545424"/>
                  <a:gd name="connsiteX12-2491" fmla="*/ 3811 w 883813"/>
                  <a:gd name="connsiteY12-2492" fmla="*/ 503474 h 545424"/>
                  <a:gd name="connsiteX13-2493" fmla="*/ 0 w 883813"/>
                  <a:gd name="connsiteY13-2494" fmla="*/ 206361 h 545424"/>
                  <a:gd name="connsiteX14-2495" fmla="*/ 167640 w 883813"/>
                  <a:gd name="connsiteY14-2496" fmla="*/ 164451 h 545424"/>
                  <a:gd name="connsiteX0-2497" fmla="*/ 167640 w 883813"/>
                  <a:gd name="connsiteY0-2498" fmla="*/ 164451 h 545424"/>
                  <a:gd name="connsiteX1-2499" fmla="*/ 441960 w 883813"/>
                  <a:gd name="connsiteY1-2500" fmla="*/ 8241 h 545424"/>
                  <a:gd name="connsiteX2-2501" fmla="*/ 796277 w 883813"/>
                  <a:gd name="connsiteY2-2502" fmla="*/ 17112 h 545424"/>
                  <a:gd name="connsiteX3-2503" fmla="*/ 883813 w 883813"/>
                  <a:gd name="connsiteY3-2504" fmla="*/ 137755 h 545424"/>
                  <a:gd name="connsiteX4-2505" fmla="*/ 516881 w 883813"/>
                  <a:gd name="connsiteY4-2506" fmla="*/ 139020 h 545424"/>
                  <a:gd name="connsiteX5-2507" fmla="*/ 495380 w 883813"/>
                  <a:gd name="connsiteY5-2508" fmla="*/ 321940 h 545424"/>
                  <a:gd name="connsiteX6-2509" fmla="*/ 628650 w 883813"/>
                  <a:gd name="connsiteY6-2510" fmla="*/ 328281 h 545424"/>
                  <a:gd name="connsiteX7-2511" fmla="*/ 838200 w 883813"/>
                  <a:gd name="connsiteY7-2512" fmla="*/ 339711 h 545424"/>
                  <a:gd name="connsiteX8-2513" fmla="*/ 807720 w 883813"/>
                  <a:gd name="connsiteY8-2514" fmla="*/ 492111 h 545424"/>
                  <a:gd name="connsiteX9-2515" fmla="*/ 685800 w 883813"/>
                  <a:gd name="connsiteY9-2516" fmla="*/ 503541 h 545424"/>
                  <a:gd name="connsiteX10-2517" fmla="*/ 523276 w 883813"/>
                  <a:gd name="connsiteY10-2518" fmla="*/ 499718 h 545424"/>
                  <a:gd name="connsiteX11-2519" fmla="*/ 331470 w 883813"/>
                  <a:gd name="connsiteY11-2520" fmla="*/ 545424 h 545424"/>
                  <a:gd name="connsiteX12-2521" fmla="*/ 3811 w 883813"/>
                  <a:gd name="connsiteY12-2522" fmla="*/ 503474 h 545424"/>
                  <a:gd name="connsiteX13-2523" fmla="*/ 0 w 883813"/>
                  <a:gd name="connsiteY13-2524" fmla="*/ 206361 h 545424"/>
                  <a:gd name="connsiteX14-2525" fmla="*/ 167640 w 883813"/>
                  <a:gd name="connsiteY14-2526" fmla="*/ 164451 h 545424"/>
                  <a:gd name="connsiteX0-2527" fmla="*/ 167640 w 883813"/>
                  <a:gd name="connsiteY0-2528" fmla="*/ 164451 h 545424"/>
                  <a:gd name="connsiteX1-2529" fmla="*/ 441960 w 883813"/>
                  <a:gd name="connsiteY1-2530" fmla="*/ 8241 h 545424"/>
                  <a:gd name="connsiteX2-2531" fmla="*/ 796277 w 883813"/>
                  <a:gd name="connsiteY2-2532" fmla="*/ 17112 h 545424"/>
                  <a:gd name="connsiteX3-2533" fmla="*/ 883813 w 883813"/>
                  <a:gd name="connsiteY3-2534" fmla="*/ 137755 h 545424"/>
                  <a:gd name="connsiteX4-2535" fmla="*/ 516881 w 883813"/>
                  <a:gd name="connsiteY4-2536" fmla="*/ 139020 h 545424"/>
                  <a:gd name="connsiteX5-2537" fmla="*/ 495380 w 883813"/>
                  <a:gd name="connsiteY5-2538" fmla="*/ 321940 h 545424"/>
                  <a:gd name="connsiteX6-2539" fmla="*/ 628650 w 883813"/>
                  <a:gd name="connsiteY6-2540" fmla="*/ 328281 h 545424"/>
                  <a:gd name="connsiteX7-2541" fmla="*/ 838200 w 883813"/>
                  <a:gd name="connsiteY7-2542" fmla="*/ 339711 h 545424"/>
                  <a:gd name="connsiteX8-2543" fmla="*/ 807720 w 883813"/>
                  <a:gd name="connsiteY8-2544" fmla="*/ 492111 h 545424"/>
                  <a:gd name="connsiteX9-2545" fmla="*/ 685800 w 883813"/>
                  <a:gd name="connsiteY9-2546" fmla="*/ 495908 h 545424"/>
                  <a:gd name="connsiteX10-2547" fmla="*/ 523276 w 883813"/>
                  <a:gd name="connsiteY10-2548" fmla="*/ 499718 h 545424"/>
                  <a:gd name="connsiteX11-2549" fmla="*/ 331470 w 883813"/>
                  <a:gd name="connsiteY11-2550" fmla="*/ 545424 h 545424"/>
                  <a:gd name="connsiteX12-2551" fmla="*/ 3811 w 883813"/>
                  <a:gd name="connsiteY12-2552" fmla="*/ 503474 h 545424"/>
                  <a:gd name="connsiteX13-2553" fmla="*/ 0 w 883813"/>
                  <a:gd name="connsiteY13-2554" fmla="*/ 206361 h 545424"/>
                  <a:gd name="connsiteX14-2555" fmla="*/ 167640 w 883813"/>
                  <a:gd name="connsiteY14-2556" fmla="*/ 164451 h 545424"/>
                  <a:gd name="connsiteX0-2557" fmla="*/ 167640 w 883813"/>
                  <a:gd name="connsiteY0-2558" fmla="*/ 164451 h 545424"/>
                  <a:gd name="connsiteX1-2559" fmla="*/ 441960 w 883813"/>
                  <a:gd name="connsiteY1-2560" fmla="*/ 8241 h 545424"/>
                  <a:gd name="connsiteX2-2561" fmla="*/ 796277 w 883813"/>
                  <a:gd name="connsiteY2-2562" fmla="*/ 17112 h 545424"/>
                  <a:gd name="connsiteX3-2563" fmla="*/ 883813 w 883813"/>
                  <a:gd name="connsiteY3-2564" fmla="*/ 137755 h 545424"/>
                  <a:gd name="connsiteX4-2565" fmla="*/ 516881 w 883813"/>
                  <a:gd name="connsiteY4-2566" fmla="*/ 139020 h 545424"/>
                  <a:gd name="connsiteX5-2567" fmla="*/ 495380 w 883813"/>
                  <a:gd name="connsiteY5-2568" fmla="*/ 321940 h 545424"/>
                  <a:gd name="connsiteX6-2569" fmla="*/ 628650 w 883813"/>
                  <a:gd name="connsiteY6-2570" fmla="*/ 328281 h 545424"/>
                  <a:gd name="connsiteX7-2571" fmla="*/ 838200 w 883813"/>
                  <a:gd name="connsiteY7-2572" fmla="*/ 339711 h 545424"/>
                  <a:gd name="connsiteX8-2573" fmla="*/ 807720 w 883813"/>
                  <a:gd name="connsiteY8-2574" fmla="*/ 492111 h 545424"/>
                  <a:gd name="connsiteX9-2575" fmla="*/ 683256 w 883813"/>
                  <a:gd name="connsiteY9-2576" fmla="*/ 506086 h 545424"/>
                  <a:gd name="connsiteX10-2577" fmla="*/ 523276 w 883813"/>
                  <a:gd name="connsiteY10-2578" fmla="*/ 499718 h 545424"/>
                  <a:gd name="connsiteX11-2579" fmla="*/ 331470 w 883813"/>
                  <a:gd name="connsiteY11-2580" fmla="*/ 545424 h 545424"/>
                  <a:gd name="connsiteX12-2581" fmla="*/ 3811 w 883813"/>
                  <a:gd name="connsiteY12-2582" fmla="*/ 503474 h 545424"/>
                  <a:gd name="connsiteX13-2583" fmla="*/ 0 w 883813"/>
                  <a:gd name="connsiteY13-2584" fmla="*/ 206361 h 545424"/>
                  <a:gd name="connsiteX14-2585" fmla="*/ 167640 w 883813"/>
                  <a:gd name="connsiteY14-2586" fmla="*/ 164451 h 545424"/>
                  <a:gd name="connsiteX0-2587" fmla="*/ 167640 w 883813"/>
                  <a:gd name="connsiteY0-2588" fmla="*/ 164451 h 545424"/>
                  <a:gd name="connsiteX1-2589" fmla="*/ 441960 w 883813"/>
                  <a:gd name="connsiteY1-2590" fmla="*/ 8241 h 545424"/>
                  <a:gd name="connsiteX2-2591" fmla="*/ 796277 w 883813"/>
                  <a:gd name="connsiteY2-2592" fmla="*/ 17112 h 545424"/>
                  <a:gd name="connsiteX3-2593" fmla="*/ 883813 w 883813"/>
                  <a:gd name="connsiteY3-2594" fmla="*/ 137755 h 545424"/>
                  <a:gd name="connsiteX4-2595" fmla="*/ 516881 w 883813"/>
                  <a:gd name="connsiteY4-2596" fmla="*/ 139020 h 545424"/>
                  <a:gd name="connsiteX5-2597" fmla="*/ 495380 w 883813"/>
                  <a:gd name="connsiteY5-2598" fmla="*/ 321940 h 545424"/>
                  <a:gd name="connsiteX6-2599" fmla="*/ 628650 w 883813"/>
                  <a:gd name="connsiteY6-2600" fmla="*/ 328281 h 545424"/>
                  <a:gd name="connsiteX7-2601" fmla="*/ 838200 w 883813"/>
                  <a:gd name="connsiteY7-2602" fmla="*/ 339711 h 545424"/>
                  <a:gd name="connsiteX8-2603" fmla="*/ 807720 w 883813"/>
                  <a:gd name="connsiteY8-2604" fmla="*/ 492111 h 545424"/>
                  <a:gd name="connsiteX9-2605" fmla="*/ 688345 w 883813"/>
                  <a:gd name="connsiteY9-2606" fmla="*/ 503542 h 545424"/>
                  <a:gd name="connsiteX10-2607" fmla="*/ 523276 w 883813"/>
                  <a:gd name="connsiteY10-2608" fmla="*/ 499718 h 545424"/>
                  <a:gd name="connsiteX11-2609" fmla="*/ 331470 w 883813"/>
                  <a:gd name="connsiteY11-2610" fmla="*/ 545424 h 545424"/>
                  <a:gd name="connsiteX12-2611" fmla="*/ 3811 w 883813"/>
                  <a:gd name="connsiteY12-2612" fmla="*/ 503474 h 545424"/>
                  <a:gd name="connsiteX13-2613" fmla="*/ 0 w 883813"/>
                  <a:gd name="connsiteY13-2614" fmla="*/ 206361 h 545424"/>
                  <a:gd name="connsiteX14-2615" fmla="*/ 167640 w 883813"/>
                  <a:gd name="connsiteY14-2616" fmla="*/ 164451 h 545424"/>
                  <a:gd name="connsiteX0-2617" fmla="*/ 167640 w 883813"/>
                  <a:gd name="connsiteY0-2618" fmla="*/ 164451 h 545424"/>
                  <a:gd name="connsiteX1-2619" fmla="*/ 441960 w 883813"/>
                  <a:gd name="connsiteY1-2620" fmla="*/ 8241 h 545424"/>
                  <a:gd name="connsiteX2-2621" fmla="*/ 796277 w 883813"/>
                  <a:gd name="connsiteY2-2622" fmla="*/ 17112 h 545424"/>
                  <a:gd name="connsiteX3-2623" fmla="*/ 883813 w 883813"/>
                  <a:gd name="connsiteY3-2624" fmla="*/ 137755 h 545424"/>
                  <a:gd name="connsiteX4-2625" fmla="*/ 516881 w 883813"/>
                  <a:gd name="connsiteY4-2626" fmla="*/ 139020 h 545424"/>
                  <a:gd name="connsiteX5-2627" fmla="*/ 495380 w 883813"/>
                  <a:gd name="connsiteY5-2628" fmla="*/ 321940 h 545424"/>
                  <a:gd name="connsiteX6-2629" fmla="*/ 628650 w 883813"/>
                  <a:gd name="connsiteY6-2630" fmla="*/ 328281 h 545424"/>
                  <a:gd name="connsiteX7-2631" fmla="*/ 838200 w 883813"/>
                  <a:gd name="connsiteY7-2632" fmla="*/ 339711 h 545424"/>
                  <a:gd name="connsiteX8-2633" fmla="*/ 807720 w 883813"/>
                  <a:gd name="connsiteY8-2634" fmla="*/ 492111 h 545424"/>
                  <a:gd name="connsiteX9-2635" fmla="*/ 688345 w 883813"/>
                  <a:gd name="connsiteY9-2636" fmla="*/ 503542 h 545424"/>
                  <a:gd name="connsiteX10-2637" fmla="*/ 523276 w 883813"/>
                  <a:gd name="connsiteY10-2638" fmla="*/ 499718 h 545424"/>
                  <a:gd name="connsiteX11-2639" fmla="*/ 331470 w 883813"/>
                  <a:gd name="connsiteY11-2640" fmla="*/ 545424 h 545424"/>
                  <a:gd name="connsiteX12-2641" fmla="*/ 3811 w 883813"/>
                  <a:gd name="connsiteY12-2642" fmla="*/ 503474 h 545424"/>
                  <a:gd name="connsiteX13-2643" fmla="*/ 0 w 883813"/>
                  <a:gd name="connsiteY13-2644" fmla="*/ 206361 h 545424"/>
                  <a:gd name="connsiteX14-2645" fmla="*/ 167640 w 883813"/>
                  <a:gd name="connsiteY14-2646" fmla="*/ 164451 h 545424"/>
                  <a:gd name="connsiteX0-2647" fmla="*/ 167640 w 883813"/>
                  <a:gd name="connsiteY0-2648" fmla="*/ 164451 h 545424"/>
                  <a:gd name="connsiteX1-2649" fmla="*/ 441960 w 883813"/>
                  <a:gd name="connsiteY1-2650" fmla="*/ 8241 h 545424"/>
                  <a:gd name="connsiteX2-2651" fmla="*/ 796277 w 883813"/>
                  <a:gd name="connsiteY2-2652" fmla="*/ 17112 h 545424"/>
                  <a:gd name="connsiteX3-2653" fmla="*/ 883813 w 883813"/>
                  <a:gd name="connsiteY3-2654" fmla="*/ 137755 h 545424"/>
                  <a:gd name="connsiteX4-2655" fmla="*/ 516881 w 883813"/>
                  <a:gd name="connsiteY4-2656" fmla="*/ 139020 h 545424"/>
                  <a:gd name="connsiteX5-2657" fmla="*/ 495380 w 883813"/>
                  <a:gd name="connsiteY5-2658" fmla="*/ 321940 h 545424"/>
                  <a:gd name="connsiteX6-2659" fmla="*/ 628650 w 883813"/>
                  <a:gd name="connsiteY6-2660" fmla="*/ 328281 h 545424"/>
                  <a:gd name="connsiteX7-2661" fmla="*/ 838200 w 883813"/>
                  <a:gd name="connsiteY7-2662" fmla="*/ 339711 h 545424"/>
                  <a:gd name="connsiteX8-2663" fmla="*/ 807720 w 883813"/>
                  <a:gd name="connsiteY8-2664" fmla="*/ 492111 h 545424"/>
                  <a:gd name="connsiteX9-2665" fmla="*/ 688345 w 883813"/>
                  <a:gd name="connsiteY9-2666" fmla="*/ 503542 h 545424"/>
                  <a:gd name="connsiteX10-2667" fmla="*/ 523276 w 883813"/>
                  <a:gd name="connsiteY10-2668" fmla="*/ 499718 h 545424"/>
                  <a:gd name="connsiteX11-2669" fmla="*/ 331470 w 883813"/>
                  <a:gd name="connsiteY11-2670" fmla="*/ 545424 h 545424"/>
                  <a:gd name="connsiteX12-2671" fmla="*/ 3811 w 883813"/>
                  <a:gd name="connsiteY12-2672" fmla="*/ 503474 h 545424"/>
                  <a:gd name="connsiteX13-2673" fmla="*/ 0 w 883813"/>
                  <a:gd name="connsiteY13-2674" fmla="*/ 206361 h 545424"/>
                  <a:gd name="connsiteX14-2675" fmla="*/ 167640 w 883813"/>
                  <a:gd name="connsiteY14-2676" fmla="*/ 164451 h 545424"/>
                  <a:gd name="connsiteX0-2677" fmla="*/ 167640 w 883813"/>
                  <a:gd name="connsiteY0-2678" fmla="*/ 164451 h 545424"/>
                  <a:gd name="connsiteX1-2679" fmla="*/ 441960 w 883813"/>
                  <a:gd name="connsiteY1-2680" fmla="*/ 8241 h 545424"/>
                  <a:gd name="connsiteX2-2681" fmla="*/ 796277 w 883813"/>
                  <a:gd name="connsiteY2-2682" fmla="*/ 17112 h 545424"/>
                  <a:gd name="connsiteX3-2683" fmla="*/ 883813 w 883813"/>
                  <a:gd name="connsiteY3-2684" fmla="*/ 137755 h 545424"/>
                  <a:gd name="connsiteX4-2685" fmla="*/ 516881 w 883813"/>
                  <a:gd name="connsiteY4-2686" fmla="*/ 139020 h 545424"/>
                  <a:gd name="connsiteX5-2687" fmla="*/ 495380 w 883813"/>
                  <a:gd name="connsiteY5-2688" fmla="*/ 321940 h 545424"/>
                  <a:gd name="connsiteX6-2689" fmla="*/ 631195 w 883813"/>
                  <a:gd name="connsiteY6-2690" fmla="*/ 343548 h 545424"/>
                  <a:gd name="connsiteX7-2691" fmla="*/ 838200 w 883813"/>
                  <a:gd name="connsiteY7-2692" fmla="*/ 339711 h 545424"/>
                  <a:gd name="connsiteX8-2693" fmla="*/ 807720 w 883813"/>
                  <a:gd name="connsiteY8-2694" fmla="*/ 492111 h 545424"/>
                  <a:gd name="connsiteX9-2695" fmla="*/ 688345 w 883813"/>
                  <a:gd name="connsiteY9-2696" fmla="*/ 503542 h 545424"/>
                  <a:gd name="connsiteX10-2697" fmla="*/ 523276 w 883813"/>
                  <a:gd name="connsiteY10-2698" fmla="*/ 499718 h 545424"/>
                  <a:gd name="connsiteX11-2699" fmla="*/ 331470 w 883813"/>
                  <a:gd name="connsiteY11-2700" fmla="*/ 545424 h 545424"/>
                  <a:gd name="connsiteX12-2701" fmla="*/ 3811 w 883813"/>
                  <a:gd name="connsiteY12-2702" fmla="*/ 503474 h 545424"/>
                  <a:gd name="connsiteX13-2703" fmla="*/ 0 w 883813"/>
                  <a:gd name="connsiteY13-2704" fmla="*/ 206361 h 545424"/>
                  <a:gd name="connsiteX14-2705" fmla="*/ 167640 w 883813"/>
                  <a:gd name="connsiteY14-2706" fmla="*/ 164451 h 545424"/>
                  <a:gd name="connsiteX0-2707" fmla="*/ 167640 w 883813"/>
                  <a:gd name="connsiteY0-2708" fmla="*/ 164451 h 545424"/>
                  <a:gd name="connsiteX1-2709" fmla="*/ 441960 w 883813"/>
                  <a:gd name="connsiteY1-2710" fmla="*/ 8241 h 545424"/>
                  <a:gd name="connsiteX2-2711" fmla="*/ 796277 w 883813"/>
                  <a:gd name="connsiteY2-2712" fmla="*/ 17112 h 545424"/>
                  <a:gd name="connsiteX3-2713" fmla="*/ 883813 w 883813"/>
                  <a:gd name="connsiteY3-2714" fmla="*/ 137755 h 545424"/>
                  <a:gd name="connsiteX4-2715" fmla="*/ 516881 w 883813"/>
                  <a:gd name="connsiteY4-2716" fmla="*/ 139020 h 545424"/>
                  <a:gd name="connsiteX5-2717" fmla="*/ 495380 w 883813"/>
                  <a:gd name="connsiteY5-2718" fmla="*/ 321940 h 545424"/>
                  <a:gd name="connsiteX6-2719" fmla="*/ 631195 w 883813"/>
                  <a:gd name="connsiteY6-2720" fmla="*/ 333370 h 545424"/>
                  <a:gd name="connsiteX7-2721" fmla="*/ 838200 w 883813"/>
                  <a:gd name="connsiteY7-2722" fmla="*/ 339711 h 545424"/>
                  <a:gd name="connsiteX8-2723" fmla="*/ 807720 w 883813"/>
                  <a:gd name="connsiteY8-2724" fmla="*/ 492111 h 545424"/>
                  <a:gd name="connsiteX9-2725" fmla="*/ 688345 w 883813"/>
                  <a:gd name="connsiteY9-2726" fmla="*/ 503542 h 545424"/>
                  <a:gd name="connsiteX10-2727" fmla="*/ 523276 w 883813"/>
                  <a:gd name="connsiteY10-2728" fmla="*/ 499718 h 545424"/>
                  <a:gd name="connsiteX11-2729" fmla="*/ 331470 w 883813"/>
                  <a:gd name="connsiteY11-2730" fmla="*/ 545424 h 545424"/>
                  <a:gd name="connsiteX12-2731" fmla="*/ 3811 w 883813"/>
                  <a:gd name="connsiteY12-2732" fmla="*/ 503474 h 545424"/>
                  <a:gd name="connsiteX13-2733" fmla="*/ 0 w 883813"/>
                  <a:gd name="connsiteY13-2734" fmla="*/ 206361 h 545424"/>
                  <a:gd name="connsiteX14-2735" fmla="*/ 167640 w 883813"/>
                  <a:gd name="connsiteY14-2736" fmla="*/ 164451 h 545424"/>
                  <a:gd name="connsiteX0-2737" fmla="*/ 167640 w 883813"/>
                  <a:gd name="connsiteY0-2738" fmla="*/ 164451 h 545424"/>
                  <a:gd name="connsiteX1-2739" fmla="*/ 441960 w 883813"/>
                  <a:gd name="connsiteY1-2740" fmla="*/ 8241 h 545424"/>
                  <a:gd name="connsiteX2-2741" fmla="*/ 796277 w 883813"/>
                  <a:gd name="connsiteY2-2742" fmla="*/ 17112 h 545424"/>
                  <a:gd name="connsiteX3-2743" fmla="*/ 883813 w 883813"/>
                  <a:gd name="connsiteY3-2744" fmla="*/ 137755 h 545424"/>
                  <a:gd name="connsiteX4-2745" fmla="*/ 516881 w 883813"/>
                  <a:gd name="connsiteY4-2746" fmla="*/ 139020 h 545424"/>
                  <a:gd name="connsiteX5-2747" fmla="*/ 495380 w 883813"/>
                  <a:gd name="connsiteY5-2748" fmla="*/ 321940 h 545424"/>
                  <a:gd name="connsiteX6-2749" fmla="*/ 631195 w 883813"/>
                  <a:gd name="connsiteY6-2750" fmla="*/ 333370 h 545424"/>
                  <a:gd name="connsiteX7-2751" fmla="*/ 838200 w 883813"/>
                  <a:gd name="connsiteY7-2752" fmla="*/ 339711 h 545424"/>
                  <a:gd name="connsiteX8-2753" fmla="*/ 807720 w 883813"/>
                  <a:gd name="connsiteY8-2754" fmla="*/ 492111 h 545424"/>
                  <a:gd name="connsiteX9-2755" fmla="*/ 688345 w 883813"/>
                  <a:gd name="connsiteY9-2756" fmla="*/ 503542 h 545424"/>
                  <a:gd name="connsiteX10-2757" fmla="*/ 523276 w 883813"/>
                  <a:gd name="connsiteY10-2758" fmla="*/ 499718 h 545424"/>
                  <a:gd name="connsiteX11-2759" fmla="*/ 331470 w 883813"/>
                  <a:gd name="connsiteY11-2760" fmla="*/ 545424 h 545424"/>
                  <a:gd name="connsiteX12-2761" fmla="*/ 3811 w 883813"/>
                  <a:gd name="connsiteY12-2762" fmla="*/ 503474 h 545424"/>
                  <a:gd name="connsiteX13-2763" fmla="*/ 0 w 883813"/>
                  <a:gd name="connsiteY13-2764" fmla="*/ 206361 h 545424"/>
                  <a:gd name="connsiteX14-2765" fmla="*/ 167640 w 883813"/>
                  <a:gd name="connsiteY14-2766" fmla="*/ 164451 h 545424"/>
                  <a:gd name="connsiteX0-2767" fmla="*/ 167640 w 883813"/>
                  <a:gd name="connsiteY0-2768" fmla="*/ 164451 h 545424"/>
                  <a:gd name="connsiteX1-2769" fmla="*/ 441960 w 883813"/>
                  <a:gd name="connsiteY1-2770" fmla="*/ 8241 h 545424"/>
                  <a:gd name="connsiteX2-2771" fmla="*/ 796277 w 883813"/>
                  <a:gd name="connsiteY2-2772" fmla="*/ 17112 h 545424"/>
                  <a:gd name="connsiteX3-2773" fmla="*/ 883813 w 883813"/>
                  <a:gd name="connsiteY3-2774" fmla="*/ 137755 h 545424"/>
                  <a:gd name="connsiteX4-2775" fmla="*/ 516881 w 883813"/>
                  <a:gd name="connsiteY4-2776" fmla="*/ 139020 h 545424"/>
                  <a:gd name="connsiteX5-2777" fmla="*/ 495380 w 883813"/>
                  <a:gd name="connsiteY5-2778" fmla="*/ 321940 h 545424"/>
                  <a:gd name="connsiteX6-2779" fmla="*/ 631195 w 883813"/>
                  <a:gd name="connsiteY6-2780" fmla="*/ 333370 h 545424"/>
                  <a:gd name="connsiteX7-2781" fmla="*/ 838200 w 883813"/>
                  <a:gd name="connsiteY7-2782" fmla="*/ 339711 h 545424"/>
                  <a:gd name="connsiteX8-2783" fmla="*/ 807720 w 883813"/>
                  <a:gd name="connsiteY8-2784" fmla="*/ 492111 h 545424"/>
                  <a:gd name="connsiteX9-2785" fmla="*/ 688345 w 883813"/>
                  <a:gd name="connsiteY9-2786" fmla="*/ 503542 h 545424"/>
                  <a:gd name="connsiteX10-2787" fmla="*/ 523276 w 883813"/>
                  <a:gd name="connsiteY10-2788" fmla="*/ 499718 h 545424"/>
                  <a:gd name="connsiteX11-2789" fmla="*/ 331470 w 883813"/>
                  <a:gd name="connsiteY11-2790" fmla="*/ 545424 h 545424"/>
                  <a:gd name="connsiteX12-2791" fmla="*/ 3811 w 883813"/>
                  <a:gd name="connsiteY12-2792" fmla="*/ 503474 h 545424"/>
                  <a:gd name="connsiteX13-2793" fmla="*/ 0 w 883813"/>
                  <a:gd name="connsiteY13-2794" fmla="*/ 206361 h 545424"/>
                  <a:gd name="connsiteX14-2795" fmla="*/ 167640 w 883813"/>
                  <a:gd name="connsiteY14-2796" fmla="*/ 164451 h 545424"/>
                  <a:gd name="connsiteX0-2797" fmla="*/ 167640 w 883813"/>
                  <a:gd name="connsiteY0-2798" fmla="*/ 164451 h 545424"/>
                  <a:gd name="connsiteX1-2799" fmla="*/ 441960 w 883813"/>
                  <a:gd name="connsiteY1-2800" fmla="*/ 8241 h 545424"/>
                  <a:gd name="connsiteX2-2801" fmla="*/ 796277 w 883813"/>
                  <a:gd name="connsiteY2-2802" fmla="*/ 17112 h 545424"/>
                  <a:gd name="connsiteX3-2803" fmla="*/ 883813 w 883813"/>
                  <a:gd name="connsiteY3-2804" fmla="*/ 137755 h 545424"/>
                  <a:gd name="connsiteX4-2805" fmla="*/ 516881 w 883813"/>
                  <a:gd name="connsiteY4-2806" fmla="*/ 139020 h 545424"/>
                  <a:gd name="connsiteX5-2807" fmla="*/ 495380 w 883813"/>
                  <a:gd name="connsiteY5-2808" fmla="*/ 321940 h 545424"/>
                  <a:gd name="connsiteX6-2809" fmla="*/ 631195 w 883813"/>
                  <a:gd name="connsiteY6-2810" fmla="*/ 333370 h 545424"/>
                  <a:gd name="connsiteX7-2811" fmla="*/ 838200 w 883813"/>
                  <a:gd name="connsiteY7-2812" fmla="*/ 339711 h 545424"/>
                  <a:gd name="connsiteX8-2813" fmla="*/ 807720 w 883813"/>
                  <a:gd name="connsiteY8-2814" fmla="*/ 492111 h 545424"/>
                  <a:gd name="connsiteX9-2815" fmla="*/ 688345 w 883813"/>
                  <a:gd name="connsiteY9-2816" fmla="*/ 503542 h 545424"/>
                  <a:gd name="connsiteX10-2817" fmla="*/ 523276 w 883813"/>
                  <a:gd name="connsiteY10-2818" fmla="*/ 499718 h 545424"/>
                  <a:gd name="connsiteX11-2819" fmla="*/ 331470 w 883813"/>
                  <a:gd name="connsiteY11-2820" fmla="*/ 545424 h 545424"/>
                  <a:gd name="connsiteX12-2821" fmla="*/ 3811 w 883813"/>
                  <a:gd name="connsiteY12-2822" fmla="*/ 503474 h 545424"/>
                  <a:gd name="connsiteX13-2823" fmla="*/ 0 w 883813"/>
                  <a:gd name="connsiteY13-2824" fmla="*/ 206361 h 545424"/>
                  <a:gd name="connsiteX14-2825" fmla="*/ 167640 w 883813"/>
                  <a:gd name="connsiteY14-2826" fmla="*/ 164451 h 545424"/>
                  <a:gd name="connsiteX0-2827" fmla="*/ 167640 w 883813"/>
                  <a:gd name="connsiteY0-2828" fmla="*/ 164451 h 545424"/>
                  <a:gd name="connsiteX1-2829" fmla="*/ 441960 w 883813"/>
                  <a:gd name="connsiteY1-2830" fmla="*/ 8241 h 545424"/>
                  <a:gd name="connsiteX2-2831" fmla="*/ 796277 w 883813"/>
                  <a:gd name="connsiteY2-2832" fmla="*/ 17112 h 545424"/>
                  <a:gd name="connsiteX3-2833" fmla="*/ 883813 w 883813"/>
                  <a:gd name="connsiteY3-2834" fmla="*/ 137755 h 545424"/>
                  <a:gd name="connsiteX4-2835" fmla="*/ 516881 w 883813"/>
                  <a:gd name="connsiteY4-2836" fmla="*/ 139020 h 545424"/>
                  <a:gd name="connsiteX5-2837" fmla="*/ 495380 w 883813"/>
                  <a:gd name="connsiteY5-2838" fmla="*/ 321940 h 545424"/>
                  <a:gd name="connsiteX6-2839" fmla="*/ 631195 w 883813"/>
                  <a:gd name="connsiteY6-2840" fmla="*/ 333370 h 545424"/>
                  <a:gd name="connsiteX7-2841" fmla="*/ 838200 w 883813"/>
                  <a:gd name="connsiteY7-2842" fmla="*/ 339711 h 545424"/>
                  <a:gd name="connsiteX8-2843" fmla="*/ 807720 w 883813"/>
                  <a:gd name="connsiteY8-2844" fmla="*/ 492111 h 545424"/>
                  <a:gd name="connsiteX9-2845" fmla="*/ 688345 w 883813"/>
                  <a:gd name="connsiteY9-2846" fmla="*/ 503542 h 545424"/>
                  <a:gd name="connsiteX10-2847" fmla="*/ 523276 w 883813"/>
                  <a:gd name="connsiteY10-2848" fmla="*/ 499718 h 545424"/>
                  <a:gd name="connsiteX11-2849" fmla="*/ 331470 w 883813"/>
                  <a:gd name="connsiteY11-2850" fmla="*/ 545424 h 545424"/>
                  <a:gd name="connsiteX12-2851" fmla="*/ 3811 w 883813"/>
                  <a:gd name="connsiteY12-2852" fmla="*/ 503474 h 545424"/>
                  <a:gd name="connsiteX13-2853" fmla="*/ 0 w 883813"/>
                  <a:gd name="connsiteY13-2854" fmla="*/ 206361 h 545424"/>
                  <a:gd name="connsiteX14-2855" fmla="*/ 167640 w 883813"/>
                  <a:gd name="connsiteY14-2856" fmla="*/ 164451 h 545424"/>
                  <a:gd name="connsiteX0-2857" fmla="*/ 167640 w 883813"/>
                  <a:gd name="connsiteY0-2858" fmla="*/ 164451 h 545424"/>
                  <a:gd name="connsiteX1-2859" fmla="*/ 441960 w 883813"/>
                  <a:gd name="connsiteY1-2860" fmla="*/ 8241 h 545424"/>
                  <a:gd name="connsiteX2-2861" fmla="*/ 796277 w 883813"/>
                  <a:gd name="connsiteY2-2862" fmla="*/ 17112 h 545424"/>
                  <a:gd name="connsiteX3-2863" fmla="*/ 883813 w 883813"/>
                  <a:gd name="connsiteY3-2864" fmla="*/ 137755 h 545424"/>
                  <a:gd name="connsiteX4-2865" fmla="*/ 516881 w 883813"/>
                  <a:gd name="connsiteY4-2866" fmla="*/ 139020 h 545424"/>
                  <a:gd name="connsiteX5-2867" fmla="*/ 495380 w 883813"/>
                  <a:gd name="connsiteY5-2868" fmla="*/ 321940 h 545424"/>
                  <a:gd name="connsiteX6-2869" fmla="*/ 631195 w 883813"/>
                  <a:gd name="connsiteY6-2870" fmla="*/ 333370 h 545424"/>
                  <a:gd name="connsiteX7-2871" fmla="*/ 838200 w 883813"/>
                  <a:gd name="connsiteY7-2872" fmla="*/ 339711 h 545424"/>
                  <a:gd name="connsiteX8-2873" fmla="*/ 807720 w 883813"/>
                  <a:gd name="connsiteY8-2874" fmla="*/ 492111 h 545424"/>
                  <a:gd name="connsiteX9-2875" fmla="*/ 688345 w 883813"/>
                  <a:gd name="connsiteY9-2876" fmla="*/ 503542 h 545424"/>
                  <a:gd name="connsiteX10-2877" fmla="*/ 523276 w 883813"/>
                  <a:gd name="connsiteY10-2878" fmla="*/ 499718 h 545424"/>
                  <a:gd name="connsiteX11-2879" fmla="*/ 331470 w 883813"/>
                  <a:gd name="connsiteY11-2880" fmla="*/ 545424 h 545424"/>
                  <a:gd name="connsiteX12-2881" fmla="*/ 3811 w 883813"/>
                  <a:gd name="connsiteY12-2882" fmla="*/ 503474 h 545424"/>
                  <a:gd name="connsiteX13-2883" fmla="*/ 0 w 883813"/>
                  <a:gd name="connsiteY13-2884" fmla="*/ 206361 h 545424"/>
                  <a:gd name="connsiteX14-2885" fmla="*/ 167640 w 883813"/>
                  <a:gd name="connsiteY14-2886" fmla="*/ 164451 h 545424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  <a:cxn ang="0">
                    <a:pos x="connsiteX11-23" y="connsiteY11-24"/>
                  </a:cxn>
                  <a:cxn ang="0">
                    <a:pos x="connsiteX12-25" y="connsiteY12-26"/>
                  </a:cxn>
                  <a:cxn ang="0">
                    <a:pos x="connsiteX13-27" y="connsiteY13-28"/>
                  </a:cxn>
                  <a:cxn ang="0">
                    <a:pos x="connsiteX14-29" y="connsiteY14-30"/>
                  </a:cxn>
                </a:cxnLst>
                <a:rect l="l" t="t" r="r" b="b"/>
                <a:pathLst>
                  <a:path w="883813" h="545424">
                    <a:moveTo>
                      <a:pt x="167640" y="164451"/>
                    </a:moveTo>
                    <a:cubicBezTo>
                      <a:pt x="295910" y="118731"/>
                      <a:pt x="336550" y="46341"/>
                      <a:pt x="441960" y="8241"/>
                    </a:cubicBezTo>
                    <a:cubicBezTo>
                      <a:pt x="490220" y="-12079"/>
                      <a:pt x="676879" y="10788"/>
                      <a:pt x="796277" y="17112"/>
                    </a:cubicBezTo>
                    <a:cubicBezTo>
                      <a:pt x="875008" y="38698"/>
                      <a:pt x="868888" y="98354"/>
                      <a:pt x="883813" y="137755"/>
                    </a:cubicBezTo>
                    <a:cubicBezTo>
                      <a:pt x="757262" y="138177"/>
                      <a:pt x="645976" y="130964"/>
                      <a:pt x="516881" y="139020"/>
                    </a:cubicBezTo>
                    <a:cubicBezTo>
                      <a:pt x="486489" y="202525"/>
                      <a:pt x="491588" y="264791"/>
                      <a:pt x="495380" y="321940"/>
                    </a:cubicBezTo>
                    <a:cubicBezTo>
                      <a:pt x="555070" y="343530"/>
                      <a:pt x="555027" y="339703"/>
                      <a:pt x="631195" y="333370"/>
                    </a:cubicBezTo>
                    <a:cubicBezTo>
                      <a:pt x="725175" y="327020"/>
                      <a:pt x="772169" y="327025"/>
                      <a:pt x="838200" y="339711"/>
                    </a:cubicBezTo>
                    <a:cubicBezTo>
                      <a:pt x="901700" y="354951"/>
                      <a:pt x="888974" y="487036"/>
                      <a:pt x="807720" y="492111"/>
                    </a:cubicBezTo>
                    <a:cubicBezTo>
                      <a:pt x="760295" y="501009"/>
                      <a:pt x="735770" y="507366"/>
                      <a:pt x="688345" y="503542"/>
                    </a:cubicBezTo>
                    <a:cubicBezTo>
                      <a:pt x="624845" y="504825"/>
                      <a:pt x="609636" y="494638"/>
                      <a:pt x="523276" y="499718"/>
                    </a:cubicBezTo>
                    <a:cubicBezTo>
                      <a:pt x="428026" y="520038"/>
                      <a:pt x="417887" y="542889"/>
                      <a:pt x="331470" y="545424"/>
                    </a:cubicBezTo>
                    <a:cubicBezTo>
                      <a:pt x="238738" y="545384"/>
                      <a:pt x="114301" y="503474"/>
                      <a:pt x="3811" y="503474"/>
                    </a:cubicBezTo>
                    <a:cubicBezTo>
                      <a:pt x="2541" y="404436"/>
                      <a:pt x="1270" y="305399"/>
                      <a:pt x="0" y="206361"/>
                    </a:cubicBezTo>
                    <a:lnTo>
                      <a:pt x="167640" y="16445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32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81" name="Group 51"/>
            <p:cNvGrpSpPr/>
            <p:nvPr/>
          </p:nvGrpSpPr>
          <p:grpSpPr>
            <a:xfrm>
              <a:off x="4355783" y="3728653"/>
              <a:ext cx="903813" cy="411613"/>
              <a:chOff x="6629089" y="2161378"/>
              <a:chExt cx="941511" cy="428893"/>
            </a:xfrm>
            <a:grpFill/>
          </p:grpSpPr>
          <p:grpSp>
            <p:nvGrpSpPr>
              <p:cNvPr id="82" name="Group 52"/>
              <p:cNvGrpSpPr/>
              <p:nvPr/>
            </p:nvGrpSpPr>
            <p:grpSpPr>
              <a:xfrm>
                <a:off x="7040701" y="2293237"/>
                <a:ext cx="529899" cy="297034"/>
                <a:chOff x="6649145" y="2175368"/>
                <a:chExt cx="1295400" cy="726135"/>
              </a:xfrm>
              <a:grpFill/>
            </p:grpSpPr>
            <p:sp>
              <p:nvSpPr>
                <p:cNvPr id="84" name="Rectangle 54"/>
                <p:cNvSpPr/>
                <p:nvPr/>
              </p:nvSpPr>
              <p:spPr>
                <a:xfrm>
                  <a:off x="6649145" y="2175368"/>
                  <a:ext cx="1295400" cy="72613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3200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85" name="Isosceles Triangle 55"/>
                <p:cNvSpPr/>
                <p:nvPr/>
              </p:nvSpPr>
              <p:spPr>
                <a:xfrm>
                  <a:off x="6858489" y="2313357"/>
                  <a:ext cx="111322" cy="104091"/>
                </a:xfrm>
                <a:prstGeom prst="triangle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3200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86" name="Oval 56"/>
                <p:cNvSpPr/>
                <p:nvPr/>
              </p:nvSpPr>
              <p:spPr>
                <a:xfrm>
                  <a:off x="6729036" y="2254330"/>
                  <a:ext cx="129453" cy="129453"/>
                </a:xfrm>
                <a:prstGeom prst="ellipse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3200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cxnSp>
              <p:nvCxnSpPr>
                <p:cNvPr id="87" name="Straight Connector 57"/>
                <p:cNvCxnSpPr/>
                <p:nvPr/>
              </p:nvCxnSpPr>
              <p:spPr>
                <a:xfrm>
                  <a:off x="7010889" y="2487635"/>
                  <a:ext cx="607523" cy="0"/>
                </a:xfrm>
                <a:prstGeom prst="lin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</p:cxnSp>
            <p:cxnSp>
              <p:nvCxnSpPr>
                <p:cNvPr id="88" name="Straight Connector 58"/>
                <p:cNvCxnSpPr/>
                <p:nvPr/>
              </p:nvCxnSpPr>
              <p:spPr>
                <a:xfrm>
                  <a:off x="7010889" y="2565739"/>
                  <a:ext cx="607523" cy="0"/>
                </a:xfrm>
                <a:prstGeom prst="lin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</p:cxnSp>
            <p:cxnSp>
              <p:nvCxnSpPr>
                <p:cNvPr id="89" name="Straight Connector 59"/>
                <p:cNvCxnSpPr/>
                <p:nvPr/>
              </p:nvCxnSpPr>
              <p:spPr>
                <a:xfrm>
                  <a:off x="7010888" y="2640035"/>
                  <a:ext cx="607523" cy="0"/>
                </a:xfrm>
                <a:prstGeom prst="lin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</p:cxnSp>
            <p:cxnSp>
              <p:nvCxnSpPr>
                <p:cNvPr id="90" name="Straight Connector 60"/>
                <p:cNvCxnSpPr/>
                <p:nvPr/>
              </p:nvCxnSpPr>
              <p:spPr>
                <a:xfrm>
                  <a:off x="7542212" y="2791558"/>
                  <a:ext cx="303762" cy="0"/>
                </a:xfrm>
                <a:prstGeom prst="lin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</p:cxnSp>
            <p:cxnSp>
              <p:nvCxnSpPr>
                <p:cNvPr id="91" name="Straight Connector 61"/>
                <p:cNvCxnSpPr/>
                <p:nvPr/>
              </p:nvCxnSpPr>
              <p:spPr>
                <a:xfrm>
                  <a:off x="6793762" y="2794196"/>
                  <a:ext cx="303762" cy="0"/>
                </a:xfrm>
                <a:prstGeom prst="lin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</p:cxnSp>
          </p:grpSp>
          <p:sp>
            <p:nvSpPr>
              <p:cNvPr id="83" name="Freeform 53"/>
              <p:cNvSpPr/>
              <p:nvPr/>
            </p:nvSpPr>
            <p:spPr>
              <a:xfrm>
                <a:off x="6629089" y="2161378"/>
                <a:ext cx="661706" cy="408355"/>
              </a:xfrm>
              <a:custGeom>
                <a:avLst/>
                <a:gdLst>
                  <a:gd name="connsiteX0" fmla="*/ 114300 w 944880"/>
                  <a:gd name="connsiteY0" fmla="*/ 201930 h 647700"/>
                  <a:gd name="connsiteX1" fmla="*/ 422910 w 944880"/>
                  <a:gd name="connsiteY1" fmla="*/ 26670 h 647700"/>
                  <a:gd name="connsiteX2" fmla="*/ 811530 w 944880"/>
                  <a:gd name="connsiteY2" fmla="*/ 0 h 647700"/>
                  <a:gd name="connsiteX3" fmla="*/ 944880 w 944880"/>
                  <a:gd name="connsiteY3" fmla="*/ 152400 h 647700"/>
                  <a:gd name="connsiteX4" fmla="*/ 518160 w 944880"/>
                  <a:gd name="connsiteY4" fmla="*/ 160020 h 647700"/>
                  <a:gd name="connsiteX5" fmla="*/ 430530 w 944880"/>
                  <a:gd name="connsiteY5" fmla="*/ 342900 h 647700"/>
                  <a:gd name="connsiteX6" fmla="*/ 742950 w 944880"/>
                  <a:gd name="connsiteY6" fmla="*/ 323850 h 647700"/>
                  <a:gd name="connsiteX7" fmla="*/ 933450 w 944880"/>
                  <a:gd name="connsiteY7" fmla="*/ 358140 h 647700"/>
                  <a:gd name="connsiteX8" fmla="*/ 941070 w 944880"/>
                  <a:gd name="connsiteY8" fmla="*/ 510540 h 647700"/>
                  <a:gd name="connsiteX9" fmla="*/ 739140 w 944880"/>
                  <a:gd name="connsiteY9" fmla="*/ 556260 h 647700"/>
                  <a:gd name="connsiteX10" fmla="*/ 422910 w 944880"/>
                  <a:gd name="connsiteY10" fmla="*/ 521970 h 647700"/>
                  <a:gd name="connsiteX11" fmla="*/ 377190 w 944880"/>
                  <a:gd name="connsiteY11" fmla="*/ 617220 h 647700"/>
                  <a:gd name="connsiteX12" fmla="*/ 213360 w 944880"/>
                  <a:gd name="connsiteY12" fmla="*/ 647700 h 647700"/>
                  <a:gd name="connsiteX13" fmla="*/ 7620 w 944880"/>
                  <a:gd name="connsiteY13" fmla="*/ 582930 h 647700"/>
                  <a:gd name="connsiteX14" fmla="*/ 0 w 944880"/>
                  <a:gd name="connsiteY14" fmla="*/ 205740 h 647700"/>
                  <a:gd name="connsiteX15" fmla="*/ 114300 w 944880"/>
                  <a:gd name="connsiteY15" fmla="*/ 201930 h 647700"/>
                  <a:gd name="connsiteX0-1" fmla="*/ 114300 w 944880"/>
                  <a:gd name="connsiteY0-2" fmla="*/ 201930 h 647700"/>
                  <a:gd name="connsiteX1-3" fmla="*/ 422910 w 944880"/>
                  <a:gd name="connsiteY1-4" fmla="*/ 26670 h 647700"/>
                  <a:gd name="connsiteX2-5" fmla="*/ 811530 w 944880"/>
                  <a:gd name="connsiteY2-6" fmla="*/ 0 h 647700"/>
                  <a:gd name="connsiteX3-7" fmla="*/ 944880 w 944880"/>
                  <a:gd name="connsiteY3-8" fmla="*/ 152400 h 647700"/>
                  <a:gd name="connsiteX4-9" fmla="*/ 518160 w 944880"/>
                  <a:gd name="connsiteY4-10" fmla="*/ 160020 h 647700"/>
                  <a:gd name="connsiteX5-11" fmla="*/ 430530 w 944880"/>
                  <a:gd name="connsiteY5-12" fmla="*/ 342900 h 647700"/>
                  <a:gd name="connsiteX6-13" fmla="*/ 742950 w 944880"/>
                  <a:gd name="connsiteY6-14" fmla="*/ 323850 h 647700"/>
                  <a:gd name="connsiteX7-15" fmla="*/ 933450 w 944880"/>
                  <a:gd name="connsiteY7-16" fmla="*/ 358140 h 647700"/>
                  <a:gd name="connsiteX8-17" fmla="*/ 941070 w 944880"/>
                  <a:gd name="connsiteY8-18" fmla="*/ 510540 h 647700"/>
                  <a:gd name="connsiteX9-19" fmla="*/ 739140 w 944880"/>
                  <a:gd name="connsiteY9-20" fmla="*/ 556260 h 647700"/>
                  <a:gd name="connsiteX10-21" fmla="*/ 468630 w 944880"/>
                  <a:gd name="connsiteY10-22" fmla="*/ 525780 h 647700"/>
                  <a:gd name="connsiteX11-23" fmla="*/ 377190 w 944880"/>
                  <a:gd name="connsiteY11-24" fmla="*/ 617220 h 647700"/>
                  <a:gd name="connsiteX12-25" fmla="*/ 213360 w 944880"/>
                  <a:gd name="connsiteY12-26" fmla="*/ 647700 h 647700"/>
                  <a:gd name="connsiteX13-27" fmla="*/ 7620 w 944880"/>
                  <a:gd name="connsiteY13-28" fmla="*/ 582930 h 647700"/>
                  <a:gd name="connsiteX14-29" fmla="*/ 0 w 944880"/>
                  <a:gd name="connsiteY14-30" fmla="*/ 205740 h 647700"/>
                  <a:gd name="connsiteX15-31" fmla="*/ 114300 w 944880"/>
                  <a:gd name="connsiteY15-32" fmla="*/ 201930 h 647700"/>
                  <a:gd name="connsiteX0-33" fmla="*/ 114300 w 944880"/>
                  <a:gd name="connsiteY0-34" fmla="*/ 201930 h 647700"/>
                  <a:gd name="connsiteX1-35" fmla="*/ 422910 w 944880"/>
                  <a:gd name="connsiteY1-36" fmla="*/ 26670 h 647700"/>
                  <a:gd name="connsiteX2-37" fmla="*/ 811530 w 944880"/>
                  <a:gd name="connsiteY2-38" fmla="*/ 0 h 647700"/>
                  <a:gd name="connsiteX3-39" fmla="*/ 944880 w 944880"/>
                  <a:gd name="connsiteY3-40" fmla="*/ 152400 h 647700"/>
                  <a:gd name="connsiteX4-41" fmla="*/ 518160 w 944880"/>
                  <a:gd name="connsiteY4-42" fmla="*/ 160020 h 647700"/>
                  <a:gd name="connsiteX5-43" fmla="*/ 449580 w 944880"/>
                  <a:gd name="connsiteY5-44" fmla="*/ 316230 h 647700"/>
                  <a:gd name="connsiteX6-45" fmla="*/ 742950 w 944880"/>
                  <a:gd name="connsiteY6-46" fmla="*/ 323850 h 647700"/>
                  <a:gd name="connsiteX7-47" fmla="*/ 933450 w 944880"/>
                  <a:gd name="connsiteY7-48" fmla="*/ 358140 h 647700"/>
                  <a:gd name="connsiteX8-49" fmla="*/ 941070 w 944880"/>
                  <a:gd name="connsiteY8-50" fmla="*/ 510540 h 647700"/>
                  <a:gd name="connsiteX9-51" fmla="*/ 739140 w 944880"/>
                  <a:gd name="connsiteY9-52" fmla="*/ 556260 h 647700"/>
                  <a:gd name="connsiteX10-53" fmla="*/ 468630 w 944880"/>
                  <a:gd name="connsiteY10-54" fmla="*/ 525780 h 647700"/>
                  <a:gd name="connsiteX11-55" fmla="*/ 377190 w 944880"/>
                  <a:gd name="connsiteY11-56" fmla="*/ 617220 h 647700"/>
                  <a:gd name="connsiteX12-57" fmla="*/ 213360 w 944880"/>
                  <a:gd name="connsiteY12-58" fmla="*/ 647700 h 647700"/>
                  <a:gd name="connsiteX13-59" fmla="*/ 7620 w 944880"/>
                  <a:gd name="connsiteY13-60" fmla="*/ 582930 h 647700"/>
                  <a:gd name="connsiteX14-61" fmla="*/ 0 w 944880"/>
                  <a:gd name="connsiteY14-62" fmla="*/ 205740 h 647700"/>
                  <a:gd name="connsiteX15-63" fmla="*/ 114300 w 944880"/>
                  <a:gd name="connsiteY15-64" fmla="*/ 201930 h 647700"/>
                  <a:gd name="connsiteX0-65" fmla="*/ 114300 w 944880"/>
                  <a:gd name="connsiteY0-66" fmla="*/ 201930 h 647700"/>
                  <a:gd name="connsiteX1-67" fmla="*/ 422910 w 944880"/>
                  <a:gd name="connsiteY1-68" fmla="*/ 26670 h 647700"/>
                  <a:gd name="connsiteX2-69" fmla="*/ 811530 w 944880"/>
                  <a:gd name="connsiteY2-70" fmla="*/ 0 h 647700"/>
                  <a:gd name="connsiteX3-71" fmla="*/ 944880 w 944880"/>
                  <a:gd name="connsiteY3-72" fmla="*/ 152400 h 647700"/>
                  <a:gd name="connsiteX4-73" fmla="*/ 521970 w 944880"/>
                  <a:gd name="connsiteY4-74" fmla="*/ 156210 h 647700"/>
                  <a:gd name="connsiteX5-75" fmla="*/ 449580 w 944880"/>
                  <a:gd name="connsiteY5-76" fmla="*/ 316230 h 647700"/>
                  <a:gd name="connsiteX6-77" fmla="*/ 742950 w 944880"/>
                  <a:gd name="connsiteY6-78" fmla="*/ 323850 h 647700"/>
                  <a:gd name="connsiteX7-79" fmla="*/ 933450 w 944880"/>
                  <a:gd name="connsiteY7-80" fmla="*/ 358140 h 647700"/>
                  <a:gd name="connsiteX8-81" fmla="*/ 941070 w 944880"/>
                  <a:gd name="connsiteY8-82" fmla="*/ 510540 h 647700"/>
                  <a:gd name="connsiteX9-83" fmla="*/ 739140 w 944880"/>
                  <a:gd name="connsiteY9-84" fmla="*/ 556260 h 647700"/>
                  <a:gd name="connsiteX10-85" fmla="*/ 468630 w 944880"/>
                  <a:gd name="connsiteY10-86" fmla="*/ 525780 h 647700"/>
                  <a:gd name="connsiteX11-87" fmla="*/ 377190 w 944880"/>
                  <a:gd name="connsiteY11-88" fmla="*/ 617220 h 647700"/>
                  <a:gd name="connsiteX12-89" fmla="*/ 213360 w 944880"/>
                  <a:gd name="connsiteY12-90" fmla="*/ 647700 h 647700"/>
                  <a:gd name="connsiteX13-91" fmla="*/ 7620 w 944880"/>
                  <a:gd name="connsiteY13-92" fmla="*/ 582930 h 647700"/>
                  <a:gd name="connsiteX14-93" fmla="*/ 0 w 944880"/>
                  <a:gd name="connsiteY14-94" fmla="*/ 205740 h 647700"/>
                  <a:gd name="connsiteX15-95" fmla="*/ 114300 w 944880"/>
                  <a:gd name="connsiteY15-96" fmla="*/ 201930 h 647700"/>
                  <a:gd name="connsiteX0-97" fmla="*/ 114300 w 944880"/>
                  <a:gd name="connsiteY0-98" fmla="*/ 201930 h 647700"/>
                  <a:gd name="connsiteX1-99" fmla="*/ 441960 w 944880"/>
                  <a:gd name="connsiteY1-100" fmla="*/ 7620 h 647700"/>
                  <a:gd name="connsiteX2-101" fmla="*/ 811530 w 944880"/>
                  <a:gd name="connsiteY2-102" fmla="*/ 0 h 647700"/>
                  <a:gd name="connsiteX3-103" fmla="*/ 944880 w 944880"/>
                  <a:gd name="connsiteY3-104" fmla="*/ 152400 h 647700"/>
                  <a:gd name="connsiteX4-105" fmla="*/ 521970 w 944880"/>
                  <a:gd name="connsiteY4-106" fmla="*/ 156210 h 647700"/>
                  <a:gd name="connsiteX5-107" fmla="*/ 449580 w 944880"/>
                  <a:gd name="connsiteY5-108" fmla="*/ 316230 h 647700"/>
                  <a:gd name="connsiteX6-109" fmla="*/ 742950 w 944880"/>
                  <a:gd name="connsiteY6-110" fmla="*/ 323850 h 647700"/>
                  <a:gd name="connsiteX7-111" fmla="*/ 933450 w 944880"/>
                  <a:gd name="connsiteY7-112" fmla="*/ 358140 h 647700"/>
                  <a:gd name="connsiteX8-113" fmla="*/ 941070 w 944880"/>
                  <a:gd name="connsiteY8-114" fmla="*/ 510540 h 647700"/>
                  <a:gd name="connsiteX9-115" fmla="*/ 739140 w 944880"/>
                  <a:gd name="connsiteY9-116" fmla="*/ 556260 h 647700"/>
                  <a:gd name="connsiteX10-117" fmla="*/ 468630 w 944880"/>
                  <a:gd name="connsiteY10-118" fmla="*/ 525780 h 647700"/>
                  <a:gd name="connsiteX11-119" fmla="*/ 377190 w 944880"/>
                  <a:gd name="connsiteY11-120" fmla="*/ 617220 h 647700"/>
                  <a:gd name="connsiteX12-121" fmla="*/ 213360 w 944880"/>
                  <a:gd name="connsiteY12-122" fmla="*/ 647700 h 647700"/>
                  <a:gd name="connsiteX13-123" fmla="*/ 7620 w 944880"/>
                  <a:gd name="connsiteY13-124" fmla="*/ 582930 h 647700"/>
                  <a:gd name="connsiteX14-125" fmla="*/ 0 w 944880"/>
                  <a:gd name="connsiteY14-126" fmla="*/ 205740 h 647700"/>
                  <a:gd name="connsiteX15-127" fmla="*/ 114300 w 944880"/>
                  <a:gd name="connsiteY15-128" fmla="*/ 201930 h 647700"/>
                  <a:gd name="connsiteX0-129" fmla="*/ 114300 w 944880"/>
                  <a:gd name="connsiteY0-130" fmla="*/ 201930 h 647700"/>
                  <a:gd name="connsiteX1-131" fmla="*/ 441960 w 944880"/>
                  <a:gd name="connsiteY1-132" fmla="*/ 7620 h 647700"/>
                  <a:gd name="connsiteX2-133" fmla="*/ 811530 w 944880"/>
                  <a:gd name="connsiteY2-134" fmla="*/ 0 h 647700"/>
                  <a:gd name="connsiteX3-135" fmla="*/ 944880 w 944880"/>
                  <a:gd name="connsiteY3-136" fmla="*/ 152400 h 647700"/>
                  <a:gd name="connsiteX4-137" fmla="*/ 521970 w 944880"/>
                  <a:gd name="connsiteY4-138" fmla="*/ 156210 h 647700"/>
                  <a:gd name="connsiteX5-139" fmla="*/ 449580 w 944880"/>
                  <a:gd name="connsiteY5-140" fmla="*/ 316230 h 647700"/>
                  <a:gd name="connsiteX6-141" fmla="*/ 742950 w 944880"/>
                  <a:gd name="connsiteY6-142" fmla="*/ 323850 h 647700"/>
                  <a:gd name="connsiteX7-143" fmla="*/ 933450 w 944880"/>
                  <a:gd name="connsiteY7-144" fmla="*/ 358140 h 647700"/>
                  <a:gd name="connsiteX8-145" fmla="*/ 941070 w 944880"/>
                  <a:gd name="connsiteY8-146" fmla="*/ 510540 h 647700"/>
                  <a:gd name="connsiteX9-147" fmla="*/ 693420 w 944880"/>
                  <a:gd name="connsiteY9-148" fmla="*/ 525780 h 647700"/>
                  <a:gd name="connsiteX10-149" fmla="*/ 468630 w 944880"/>
                  <a:gd name="connsiteY10-150" fmla="*/ 525780 h 647700"/>
                  <a:gd name="connsiteX11-151" fmla="*/ 377190 w 944880"/>
                  <a:gd name="connsiteY11-152" fmla="*/ 617220 h 647700"/>
                  <a:gd name="connsiteX12-153" fmla="*/ 213360 w 944880"/>
                  <a:gd name="connsiteY12-154" fmla="*/ 647700 h 647700"/>
                  <a:gd name="connsiteX13-155" fmla="*/ 7620 w 944880"/>
                  <a:gd name="connsiteY13-156" fmla="*/ 582930 h 647700"/>
                  <a:gd name="connsiteX14-157" fmla="*/ 0 w 944880"/>
                  <a:gd name="connsiteY14-158" fmla="*/ 205740 h 647700"/>
                  <a:gd name="connsiteX15-159" fmla="*/ 114300 w 944880"/>
                  <a:gd name="connsiteY15-160" fmla="*/ 201930 h 647700"/>
                  <a:gd name="connsiteX0-161" fmla="*/ 114300 w 944880"/>
                  <a:gd name="connsiteY0-162" fmla="*/ 201930 h 647700"/>
                  <a:gd name="connsiteX1-163" fmla="*/ 441960 w 944880"/>
                  <a:gd name="connsiteY1-164" fmla="*/ 7620 h 647700"/>
                  <a:gd name="connsiteX2-165" fmla="*/ 811530 w 944880"/>
                  <a:gd name="connsiteY2-166" fmla="*/ 0 h 647700"/>
                  <a:gd name="connsiteX3-167" fmla="*/ 944880 w 944880"/>
                  <a:gd name="connsiteY3-168" fmla="*/ 152400 h 647700"/>
                  <a:gd name="connsiteX4-169" fmla="*/ 521970 w 944880"/>
                  <a:gd name="connsiteY4-170" fmla="*/ 156210 h 647700"/>
                  <a:gd name="connsiteX5-171" fmla="*/ 449580 w 944880"/>
                  <a:gd name="connsiteY5-172" fmla="*/ 316230 h 647700"/>
                  <a:gd name="connsiteX6-173" fmla="*/ 742950 w 944880"/>
                  <a:gd name="connsiteY6-174" fmla="*/ 323850 h 647700"/>
                  <a:gd name="connsiteX7-175" fmla="*/ 933450 w 944880"/>
                  <a:gd name="connsiteY7-176" fmla="*/ 358140 h 647700"/>
                  <a:gd name="connsiteX8-177" fmla="*/ 868680 w 944880"/>
                  <a:gd name="connsiteY8-178" fmla="*/ 506730 h 647700"/>
                  <a:gd name="connsiteX9-179" fmla="*/ 693420 w 944880"/>
                  <a:gd name="connsiteY9-180" fmla="*/ 525780 h 647700"/>
                  <a:gd name="connsiteX10-181" fmla="*/ 468630 w 944880"/>
                  <a:gd name="connsiteY10-182" fmla="*/ 525780 h 647700"/>
                  <a:gd name="connsiteX11-183" fmla="*/ 377190 w 944880"/>
                  <a:gd name="connsiteY11-184" fmla="*/ 617220 h 647700"/>
                  <a:gd name="connsiteX12-185" fmla="*/ 213360 w 944880"/>
                  <a:gd name="connsiteY12-186" fmla="*/ 647700 h 647700"/>
                  <a:gd name="connsiteX13-187" fmla="*/ 7620 w 944880"/>
                  <a:gd name="connsiteY13-188" fmla="*/ 582930 h 647700"/>
                  <a:gd name="connsiteX14-189" fmla="*/ 0 w 944880"/>
                  <a:gd name="connsiteY14-190" fmla="*/ 205740 h 647700"/>
                  <a:gd name="connsiteX15-191" fmla="*/ 114300 w 944880"/>
                  <a:gd name="connsiteY15-192" fmla="*/ 201930 h 647700"/>
                  <a:gd name="connsiteX0-193" fmla="*/ 114300 w 944880"/>
                  <a:gd name="connsiteY0-194" fmla="*/ 201930 h 647700"/>
                  <a:gd name="connsiteX1-195" fmla="*/ 441960 w 944880"/>
                  <a:gd name="connsiteY1-196" fmla="*/ 7620 h 647700"/>
                  <a:gd name="connsiteX2-197" fmla="*/ 811530 w 944880"/>
                  <a:gd name="connsiteY2-198" fmla="*/ 0 h 647700"/>
                  <a:gd name="connsiteX3-199" fmla="*/ 944880 w 944880"/>
                  <a:gd name="connsiteY3-200" fmla="*/ 152400 h 647700"/>
                  <a:gd name="connsiteX4-201" fmla="*/ 521970 w 944880"/>
                  <a:gd name="connsiteY4-202" fmla="*/ 156210 h 647700"/>
                  <a:gd name="connsiteX5-203" fmla="*/ 449580 w 944880"/>
                  <a:gd name="connsiteY5-204" fmla="*/ 316230 h 647700"/>
                  <a:gd name="connsiteX6-205" fmla="*/ 742950 w 944880"/>
                  <a:gd name="connsiteY6-206" fmla="*/ 323850 h 647700"/>
                  <a:gd name="connsiteX7-207" fmla="*/ 861060 w 944880"/>
                  <a:gd name="connsiteY7-208" fmla="*/ 346710 h 647700"/>
                  <a:gd name="connsiteX8-209" fmla="*/ 868680 w 944880"/>
                  <a:gd name="connsiteY8-210" fmla="*/ 506730 h 647700"/>
                  <a:gd name="connsiteX9-211" fmla="*/ 693420 w 944880"/>
                  <a:gd name="connsiteY9-212" fmla="*/ 525780 h 647700"/>
                  <a:gd name="connsiteX10-213" fmla="*/ 468630 w 944880"/>
                  <a:gd name="connsiteY10-214" fmla="*/ 525780 h 647700"/>
                  <a:gd name="connsiteX11-215" fmla="*/ 377190 w 944880"/>
                  <a:gd name="connsiteY11-216" fmla="*/ 617220 h 647700"/>
                  <a:gd name="connsiteX12-217" fmla="*/ 213360 w 944880"/>
                  <a:gd name="connsiteY12-218" fmla="*/ 647700 h 647700"/>
                  <a:gd name="connsiteX13-219" fmla="*/ 7620 w 944880"/>
                  <a:gd name="connsiteY13-220" fmla="*/ 582930 h 647700"/>
                  <a:gd name="connsiteX14-221" fmla="*/ 0 w 944880"/>
                  <a:gd name="connsiteY14-222" fmla="*/ 205740 h 647700"/>
                  <a:gd name="connsiteX15-223" fmla="*/ 114300 w 944880"/>
                  <a:gd name="connsiteY15-224" fmla="*/ 201930 h 647700"/>
                  <a:gd name="connsiteX0-225" fmla="*/ 114300 w 944880"/>
                  <a:gd name="connsiteY0-226" fmla="*/ 201930 h 647700"/>
                  <a:gd name="connsiteX1-227" fmla="*/ 441960 w 944880"/>
                  <a:gd name="connsiteY1-228" fmla="*/ 7620 h 647700"/>
                  <a:gd name="connsiteX2-229" fmla="*/ 811530 w 944880"/>
                  <a:gd name="connsiteY2-230" fmla="*/ 0 h 647700"/>
                  <a:gd name="connsiteX3-231" fmla="*/ 944880 w 944880"/>
                  <a:gd name="connsiteY3-232" fmla="*/ 152400 h 647700"/>
                  <a:gd name="connsiteX4-233" fmla="*/ 521970 w 944880"/>
                  <a:gd name="connsiteY4-234" fmla="*/ 156210 h 647700"/>
                  <a:gd name="connsiteX5-235" fmla="*/ 449580 w 944880"/>
                  <a:gd name="connsiteY5-236" fmla="*/ 316230 h 647700"/>
                  <a:gd name="connsiteX6-237" fmla="*/ 632460 w 944880"/>
                  <a:gd name="connsiteY6-238" fmla="*/ 323850 h 647700"/>
                  <a:gd name="connsiteX7-239" fmla="*/ 861060 w 944880"/>
                  <a:gd name="connsiteY7-240" fmla="*/ 346710 h 647700"/>
                  <a:gd name="connsiteX8-241" fmla="*/ 868680 w 944880"/>
                  <a:gd name="connsiteY8-242" fmla="*/ 506730 h 647700"/>
                  <a:gd name="connsiteX9-243" fmla="*/ 693420 w 944880"/>
                  <a:gd name="connsiteY9-244" fmla="*/ 525780 h 647700"/>
                  <a:gd name="connsiteX10-245" fmla="*/ 468630 w 944880"/>
                  <a:gd name="connsiteY10-246" fmla="*/ 525780 h 647700"/>
                  <a:gd name="connsiteX11-247" fmla="*/ 377190 w 944880"/>
                  <a:gd name="connsiteY11-248" fmla="*/ 617220 h 647700"/>
                  <a:gd name="connsiteX12-249" fmla="*/ 213360 w 944880"/>
                  <a:gd name="connsiteY12-250" fmla="*/ 647700 h 647700"/>
                  <a:gd name="connsiteX13-251" fmla="*/ 7620 w 944880"/>
                  <a:gd name="connsiteY13-252" fmla="*/ 582930 h 647700"/>
                  <a:gd name="connsiteX14-253" fmla="*/ 0 w 944880"/>
                  <a:gd name="connsiteY14-254" fmla="*/ 205740 h 647700"/>
                  <a:gd name="connsiteX15-255" fmla="*/ 114300 w 944880"/>
                  <a:gd name="connsiteY15-256" fmla="*/ 201930 h 647700"/>
                  <a:gd name="connsiteX0-257" fmla="*/ 114300 w 944880"/>
                  <a:gd name="connsiteY0-258" fmla="*/ 201930 h 647700"/>
                  <a:gd name="connsiteX1-259" fmla="*/ 441960 w 944880"/>
                  <a:gd name="connsiteY1-260" fmla="*/ 7620 h 647700"/>
                  <a:gd name="connsiteX2-261" fmla="*/ 811530 w 944880"/>
                  <a:gd name="connsiteY2-262" fmla="*/ 0 h 647700"/>
                  <a:gd name="connsiteX3-263" fmla="*/ 944880 w 944880"/>
                  <a:gd name="connsiteY3-264" fmla="*/ 152400 h 647700"/>
                  <a:gd name="connsiteX4-265" fmla="*/ 521970 w 944880"/>
                  <a:gd name="connsiteY4-266" fmla="*/ 156210 h 647700"/>
                  <a:gd name="connsiteX5-267" fmla="*/ 449580 w 944880"/>
                  <a:gd name="connsiteY5-268" fmla="*/ 316230 h 647700"/>
                  <a:gd name="connsiteX6-269" fmla="*/ 632460 w 944880"/>
                  <a:gd name="connsiteY6-270" fmla="*/ 323850 h 647700"/>
                  <a:gd name="connsiteX7-271" fmla="*/ 861060 w 944880"/>
                  <a:gd name="connsiteY7-272" fmla="*/ 346710 h 647700"/>
                  <a:gd name="connsiteX8-273" fmla="*/ 868680 w 944880"/>
                  <a:gd name="connsiteY8-274" fmla="*/ 506730 h 647700"/>
                  <a:gd name="connsiteX9-275" fmla="*/ 693420 w 944880"/>
                  <a:gd name="connsiteY9-276" fmla="*/ 525780 h 647700"/>
                  <a:gd name="connsiteX10-277" fmla="*/ 468630 w 944880"/>
                  <a:gd name="connsiteY10-278" fmla="*/ 525780 h 647700"/>
                  <a:gd name="connsiteX11-279" fmla="*/ 377190 w 944880"/>
                  <a:gd name="connsiteY11-280" fmla="*/ 617220 h 647700"/>
                  <a:gd name="connsiteX12-281" fmla="*/ 213360 w 944880"/>
                  <a:gd name="connsiteY12-282" fmla="*/ 647700 h 647700"/>
                  <a:gd name="connsiteX13-283" fmla="*/ 7620 w 944880"/>
                  <a:gd name="connsiteY13-284" fmla="*/ 582930 h 647700"/>
                  <a:gd name="connsiteX14-285" fmla="*/ 0 w 944880"/>
                  <a:gd name="connsiteY14-286" fmla="*/ 205740 h 647700"/>
                  <a:gd name="connsiteX15-287" fmla="*/ 114300 w 944880"/>
                  <a:gd name="connsiteY15-288" fmla="*/ 201930 h 647700"/>
                  <a:gd name="connsiteX0-289" fmla="*/ 114300 w 944880"/>
                  <a:gd name="connsiteY0-290" fmla="*/ 201930 h 647700"/>
                  <a:gd name="connsiteX1-291" fmla="*/ 441960 w 944880"/>
                  <a:gd name="connsiteY1-292" fmla="*/ 7620 h 647700"/>
                  <a:gd name="connsiteX2-293" fmla="*/ 811530 w 944880"/>
                  <a:gd name="connsiteY2-294" fmla="*/ 0 h 647700"/>
                  <a:gd name="connsiteX3-295" fmla="*/ 944880 w 944880"/>
                  <a:gd name="connsiteY3-296" fmla="*/ 152400 h 647700"/>
                  <a:gd name="connsiteX4-297" fmla="*/ 521970 w 944880"/>
                  <a:gd name="connsiteY4-298" fmla="*/ 156210 h 647700"/>
                  <a:gd name="connsiteX5-299" fmla="*/ 449580 w 944880"/>
                  <a:gd name="connsiteY5-300" fmla="*/ 316230 h 647700"/>
                  <a:gd name="connsiteX6-301" fmla="*/ 632460 w 944880"/>
                  <a:gd name="connsiteY6-302" fmla="*/ 323850 h 647700"/>
                  <a:gd name="connsiteX7-303" fmla="*/ 861060 w 944880"/>
                  <a:gd name="connsiteY7-304" fmla="*/ 346710 h 647700"/>
                  <a:gd name="connsiteX8-305" fmla="*/ 868680 w 944880"/>
                  <a:gd name="connsiteY8-306" fmla="*/ 506730 h 647700"/>
                  <a:gd name="connsiteX9-307" fmla="*/ 693420 w 944880"/>
                  <a:gd name="connsiteY9-308" fmla="*/ 525780 h 647700"/>
                  <a:gd name="connsiteX10-309" fmla="*/ 468630 w 944880"/>
                  <a:gd name="connsiteY10-310" fmla="*/ 525780 h 647700"/>
                  <a:gd name="connsiteX11-311" fmla="*/ 377190 w 944880"/>
                  <a:gd name="connsiteY11-312" fmla="*/ 617220 h 647700"/>
                  <a:gd name="connsiteX12-313" fmla="*/ 213360 w 944880"/>
                  <a:gd name="connsiteY12-314" fmla="*/ 647700 h 647700"/>
                  <a:gd name="connsiteX13-315" fmla="*/ 7620 w 944880"/>
                  <a:gd name="connsiteY13-316" fmla="*/ 582930 h 647700"/>
                  <a:gd name="connsiteX14-317" fmla="*/ 0 w 944880"/>
                  <a:gd name="connsiteY14-318" fmla="*/ 205740 h 647700"/>
                  <a:gd name="connsiteX15-319" fmla="*/ 114300 w 944880"/>
                  <a:gd name="connsiteY15-320" fmla="*/ 201930 h 647700"/>
                  <a:gd name="connsiteX0-321" fmla="*/ 114300 w 944880"/>
                  <a:gd name="connsiteY0-322" fmla="*/ 201930 h 617220"/>
                  <a:gd name="connsiteX1-323" fmla="*/ 441960 w 944880"/>
                  <a:gd name="connsiteY1-324" fmla="*/ 7620 h 617220"/>
                  <a:gd name="connsiteX2-325" fmla="*/ 811530 w 944880"/>
                  <a:gd name="connsiteY2-326" fmla="*/ 0 h 617220"/>
                  <a:gd name="connsiteX3-327" fmla="*/ 944880 w 944880"/>
                  <a:gd name="connsiteY3-328" fmla="*/ 152400 h 617220"/>
                  <a:gd name="connsiteX4-329" fmla="*/ 521970 w 944880"/>
                  <a:gd name="connsiteY4-330" fmla="*/ 156210 h 617220"/>
                  <a:gd name="connsiteX5-331" fmla="*/ 449580 w 944880"/>
                  <a:gd name="connsiteY5-332" fmla="*/ 316230 h 617220"/>
                  <a:gd name="connsiteX6-333" fmla="*/ 632460 w 944880"/>
                  <a:gd name="connsiteY6-334" fmla="*/ 323850 h 617220"/>
                  <a:gd name="connsiteX7-335" fmla="*/ 861060 w 944880"/>
                  <a:gd name="connsiteY7-336" fmla="*/ 346710 h 617220"/>
                  <a:gd name="connsiteX8-337" fmla="*/ 868680 w 944880"/>
                  <a:gd name="connsiteY8-338" fmla="*/ 506730 h 617220"/>
                  <a:gd name="connsiteX9-339" fmla="*/ 693420 w 944880"/>
                  <a:gd name="connsiteY9-340" fmla="*/ 525780 h 617220"/>
                  <a:gd name="connsiteX10-341" fmla="*/ 468630 w 944880"/>
                  <a:gd name="connsiteY10-342" fmla="*/ 525780 h 617220"/>
                  <a:gd name="connsiteX11-343" fmla="*/ 377190 w 944880"/>
                  <a:gd name="connsiteY11-344" fmla="*/ 617220 h 617220"/>
                  <a:gd name="connsiteX12-345" fmla="*/ 201930 w 944880"/>
                  <a:gd name="connsiteY12-346" fmla="*/ 609600 h 617220"/>
                  <a:gd name="connsiteX13-347" fmla="*/ 7620 w 944880"/>
                  <a:gd name="connsiteY13-348" fmla="*/ 582930 h 617220"/>
                  <a:gd name="connsiteX14-349" fmla="*/ 0 w 944880"/>
                  <a:gd name="connsiteY14-350" fmla="*/ 205740 h 617220"/>
                  <a:gd name="connsiteX15-351" fmla="*/ 114300 w 944880"/>
                  <a:gd name="connsiteY15-352" fmla="*/ 201930 h 617220"/>
                  <a:gd name="connsiteX0-353" fmla="*/ 114300 w 944880"/>
                  <a:gd name="connsiteY0-354" fmla="*/ 201930 h 609600"/>
                  <a:gd name="connsiteX1-355" fmla="*/ 441960 w 944880"/>
                  <a:gd name="connsiteY1-356" fmla="*/ 7620 h 609600"/>
                  <a:gd name="connsiteX2-357" fmla="*/ 811530 w 944880"/>
                  <a:gd name="connsiteY2-358" fmla="*/ 0 h 609600"/>
                  <a:gd name="connsiteX3-359" fmla="*/ 944880 w 944880"/>
                  <a:gd name="connsiteY3-360" fmla="*/ 152400 h 609600"/>
                  <a:gd name="connsiteX4-361" fmla="*/ 521970 w 944880"/>
                  <a:gd name="connsiteY4-362" fmla="*/ 156210 h 609600"/>
                  <a:gd name="connsiteX5-363" fmla="*/ 449580 w 944880"/>
                  <a:gd name="connsiteY5-364" fmla="*/ 316230 h 609600"/>
                  <a:gd name="connsiteX6-365" fmla="*/ 632460 w 944880"/>
                  <a:gd name="connsiteY6-366" fmla="*/ 323850 h 609600"/>
                  <a:gd name="connsiteX7-367" fmla="*/ 861060 w 944880"/>
                  <a:gd name="connsiteY7-368" fmla="*/ 346710 h 609600"/>
                  <a:gd name="connsiteX8-369" fmla="*/ 868680 w 944880"/>
                  <a:gd name="connsiteY8-370" fmla="*/ 506730 h 609600"/>
                  <a:gd name="connsiteX9-371" fmla="*/ 693420 w 944880"/>
                  <a:gd name="connsiteY9-372" fmla="*/ 525780 h 609600"/>
                  <a:gd name="connsiteX10-373" fmla="*/ 468630 w 944880"/>
                  <a:gd name="connsiteY10-374" fmla="*/ 525780 h 609600"/>
                  <a:gd name="connsiteX11-375" fmla="*/ 365760 w 944880"/>
                  <a:gd name="connsiteY11-376" fmla="*/ 601980 h 609600"/>
                  <a:gd name="connsiteX12-377" fmla="*/ 201930 w 944880"/>
                  <a:gd name="connsiteY12-378" fmla="*/ 609600 h 609600"/>
                  <a:gd name="connsiteX13-379" fmla="*/ 7620 w 944880"/>
                  <a:gd name="connsiteY13-380" fmla="*/ 582930 h 609600"/>
                  <a:gd name="connsiteX14-381" fmla="*/ 0 w 944880"/>
                  <a:gd name="connsiteY14-382" fmla="*/ 205740 h 609600"/>
                  <a:gd name="connsiteX15-383" fmla="*/ 114300 w 944880"/>
                  <a:gd name="connsiteY15-384" fmla="*/ 201930 h 609600"/>
                  <a:gd name="connsiteX0-385" fmla="*/ 114300 w 944880"/>
                  <a:gd name="connsiteY0-386" fmla="*/ 201930 h 601980"/>
                  <a:gd name="connsiteX1-387" fmla="*/ 441960 w 944880"/>
                  <a:gd name="connsiteY1-388" fmla="*/ 7620 h 601980"/>
                  <a:gd name="connsiteX2-389" fmla="*/ 811530 w 944880"/>
                  <a:gd name="connsiteY2-390" fmla="*/ 0 h 601980"/>
                  <a:gd name="connsiteX3-391" fmla="*/ 944880 w 944880"/>
                  <a:gd name="connsiteY3-392" fmla="*/ 152400 h 601980"/>
                  <a:gd name="connsiteX4-393" fmla="*/ 521970 w 944880"/>
                  <a:gd name="connsiteY4-394" fmla="*/ 156210 h 601980"/>
                  <a:gd name="connsiteX5-395" fmla="*/ 449580 w 944880"/>
                  <a:gd name="connsiteY5-396" fmla="*/ 316230 h 601980"/>
                  <a:gd name="connsiteX6-397" fmla="*/ 632460 w 944880"/>
                  <a:gd name="connsiteY6-398" fmla="*/ 323850 h 601980"/>
                  <a:gd name="connsiteX7-399" fmla="*/ 861060 w 944880"/>
                  <a:gd name="connsiteY7-400" fmla="*/ 346710 h 601980"/>
                  <a:gd name="connsiteX8-401" fmla="*/ 868680 w 944880"/>
                  <a:gd name="connsiteY8-402" fmla="*/ 506730 h 601980"/>
                  <a:gd name="connsiteX9-403" fmla="*/ 693420 w 944880"/>
                  <a:gd name="connsiteY9-404" fmla="*/ 525780 h 601980"/>
                  <a:gd name="connsiteX10-405" fmla="*/ 468630 w 944880"/>
                  <a:gd name="connsiteY10-406" fmla="*/ 525780 h 601980"/>
                  <a:gd name="connsiteX11-407" fmla="*/ 365760 w 944880"/>
                  <a:gd name="connsiteY11-408" fmla="*/ 601980 h 601980"/>
                  <a:gd name="connsiteX12-409" fmla="*/ 194310 w 944880"/>
                  <a:gd name="connsiteY12-410" fmla="*/ 586740 h 601980"/>
                  <a:gd name="connsiteX13-411" fmla="*/ 7620 w 944880"/>
                  <a:gd name="connsiteY13-412" fmla="*/ 582930 h 601980"/>
                  <a:gd name="connsiteX14-413" fmla="*/ 0 w 944880"/>
                  <a:gd name="connsiteY14-414" fmla="*/ 205740 h 601980"/>
                  <a:gd name="connsiteX15-415" fmla="*/ 114300 w 944880"/>
                  <a:gd name="connsiteY15-416" fmla="*/ 201930 h 601980"/>
                  <a:gd name="connsiteX0-417" fmla="*/ 114300 w 944880"/>
                  <a:gd name="connsiteY0-418" fmla="*/ 201930 h 586740"/>
                  <a:gd name="connsiteX1-419" fmla="*/ 441960 w 944880"/>
                  <a:gd name="connsiteY1-420" fmla="*/ 7620 h 586740"/>
                  <a:gd name="connsiteX2-421" fmla="*/ 811530 w 944880"/>
                  <a:gd name="connsiteY2-422" fmla="*/ 0 h 586740"/>
                  <a:gd name="connsiteX3-423" fmla="*/ 944880 w 944880"/>
                  <a:gd name="connsiteY3-424" fmla="*/ 152400 h 586740"/>
                  <a:gd name="connsiteX4-425" fmla="*/ 521970 w 944880"/>
                  <a:gd name="connsiteY4-426" fmla="*/ 156210 h 586740"/>
                  <a:gd name="connsiteX5-427" fmla="*/ 449580 w 944880"/>
                  <a:gd name="connsiteY5-428" fmla="*/ 316230 h 586740"/>
                  <a:gd name="connsiteX6-429" fmla="*/ 632460 w 944880"/>
                  <a:gd name="connsiteY6-430" fmla="*/ 323850 h 586740"/>
                  <a:gd name="connsiteX7-431" fmla="*/ 861060 w 944880"/>
                  <a:gd name="connsiteY7-432" fmla="*/ 346710 h 586740"/>
                  <a:gd name="connsiteX8-433" fmla="*/ 868680 w 944880"/>
                  <a:gd name="connsiteY8-434" fmla="*/ 506730 h 586740"/>
                  <a:gd name="connsiteX9-435" fmla="*/ 693420 w 944880"/>
                  <a:gd name="connsiteY9-436" fmla="*/ 525780 h 586740"/>
                  <a:gd name="connsiteX10-437" fmla="*/ 468630 w 944880"/>
                  <a:gd name="connsiteY10-438" fmla="*/ 525780 h 586740"/>
                  <a:gd name="connsiteX11-439" fmla="*/ 361950 w 944880"/>
                  <a:gd name="connsiteY11-440" fmla="*/ 582930 h 586740"/>
                  <a:gd name="connsiteX12-441" fmla="*/ 194310 w 944880"/>
                  <a:gd name="connsiteY12-442" fmla="*/ 586740 h 586740"/>
                  <a:gd name="connsiteX13-443" fmla="*/ 7620 w 944880"/>
                  <a:gd name="connsiteY13-444" fmla="*/ 582930 h 586740"/>
                  <a:gd name="connsiteX14-445" fmla="*/ 0 w 944880"/>
                  <a:gd name="connsiteY14-446" fmla="*/ 205740 h 586740"/>
                  <a:gd name="connsiteX15-447" fmla="*/ 114300 w 944880"/>
                  <a:gd name="connsiteY15-448" fmla="*/ 201930 h 586740"/>
                  <a:gd name="connsiteX0-449" fmla="*/ 114300 w 944880"/>
                  <a:gd name="connsiteY0-450" fmla="*/ 201930 h 586740"/>
                  <a:gd name="connsiteX1-451" fmla="*/ 441960 w 944880"/>
                  <a:gd name="connsiteY1-452" fmla="*/ 7620 h 586740"/>
                  <a:gd name="connsiteX2-453" fmla="*/ 811530 w 944880"/>
                  <a:gd name="connsiteY2-454" fmla="*/ 0 h 586740"/>
                  <a:gd name="connsiteX3-455" fmla="*/ 944880 w 944880"/>
                  <a:gd name="connsiteY3-456" fmla="*/ 152400 h 586740"/>
                  <a:gd name="connsiteX4-457" fmla="*/ 521970 w 944880"/>
                  <a:gd name="connsiteY4-458" fmla="*/ 156210 h 586740"/>
                  <a:gd name="connsiteX5-459" fmla="*/ 449580 w 944880"/>
                  <a:gd name="connsiteY5-460" fmla="*/ 316230 h 586740"/>
                  <a:gd name="connsiteX6-461" fmla="*/ 632460 w 944880"/>
                  <a:gd name="connsiteY6-462" fmla="*/ 323850 h 586740"/>
                  <a:gd name="connsiteX7-463" fmla="*/ 861060 w 944880"/>
                  <a:gd name="connsiteY7-464" fmla="*/ 346710 h 586740"/>
                  <a:gd name="connsiteX8-465" fmla="*/ 868680 w 944880"/>
                  <a:gd name="connsiteY8-466" fmla="*/ 506730 h 586740"/>
                  <a:gd name="connsiteX9-467" fmla="*/ 693420 w 944880"/>
                  <a:gd name="connsiteY9-468" fmla="*/ 525780 h 586740"/>
                  <a:gd name="connsiteX10-469" fmla="*/ 499110 w 944880"/>
                  <a:gd name="connsiteY10-470" fmla="*/ 521970 h 586740"/>
                  <a:gd name="connsiteX11-471" fmla="*/ 361950 w 944880"/>
                  <a:gd name="connsiteY11-472" fmla="*/ 582930 h 586740"/>
                  <a:gd name="connsiteX12-473" fmla="*/ 194310 w 944880"/>
                  <a:gd name="connsiteY12-474" fmla="*/ 586740 h 586740"/>
                  <a:gd name="connsiteX13-475" fmla="*/ 7620 w 944880"/>
                  <a:gd name="connsiteY13-476" fmla="*/ 582930 h 586740"/>
                  <a:gd name="connsiteX14-477" fmla="*/ 0 w 944880"/>
                  <a:gd name="connsiteY14-478" fmla="*/ 205740 h 586740"/>
                  <a:gd name="connsiteX15-479" fmla="*/ 114300 w 944880"/>
                  <a:gd name="connsiteY15-480" fmla="*/ 201930 h 586740"/>
                  <a:gd name="connsiteX0-481" fmla="*/ 114300 w 944880"/>
                  <a:gd name="connsiteY0-482" fmla="*/ 201930 h 586740"/>
                  <a:gd name="connsiteX1-483" fmla="*/ 441960 w 944880"/>
                  <a:gd name="connsiteY1-484" fmla="*/ 7620 h 586740"/>
                  <a:gd name="connsiteX2-485" fmla="*/ 811530 w 944880"/>
                  <a:gd name="connsiteY2-486" fmla="*/ 0 h 586740"/>
                  <a:gd name="connsiteX3-487" fmla="*/ 944880 w 944880"/>
                  <a:gd name="connsiteY3-488" fmla="*/ 152400 h 586740"/>
                  <a:gd name="connsiteX4-489" fmla="*/ 521970 w 944880"/>
                  <a:gd name="connsiteY4-490" fmla="*/ 156210 h 586740"/>
                  <a:gd name="connsiteX5-491" fmla="*/ 449580 w 944880"/>
                  <a:gd name="connsiteY5-492" fmla="*/ 316230 h 586740"/>
                  <a:gd name="connsiteX6-493" fmla="*/ 632460 w 944880"/>
                  <a:gd name="connsiteY6-494" fmla="*/ 323850 h 586740"/>
                  <a:gd name="connsiteX7-495" fmla="*/ 861060 w 944880"/>
                  <a:gd name="connsiteY7-496" fmla="*/ 346710 h 586740"/>
                  <a:gd name="connsiteX8-497" fmla="*/ 868680 w 944880"/>
                  <a:gd name="connsiteY8-498" fmla="*/ 506730 h 586740"/>
                  <a:gd name="connsiteX9-499" fmla="*/ 693420 w 944880"/>
                  <a:gd name="connsiteY9-500" fmla="*/ 525780 h 586740"/>
                  <a:gd name="connsiteX10-501" fmla="*/ 499110 w 944880"/>
                  <a:gd name="connsiteY10-502" fmla="*/ 521970 h 586740"/>
                  <a:gd name="connsiteX11-503" fmla="*/ 361950 w 944880"/>
                  <a:gd name="connsiteY11-504" fmla="*/ 582930 h 586740"/>
                  <a:gd name="connsiteX12-505" fmla="*/ 194310 w 944880"/>
                  <a:gd name="connsiteY12-506" fmla="*/ 586740 h 586740"/>
                  <a:gd name="connsiteX13-507" fmla="*/ 7620 w 944880"/>
                  <a:gd name="connsiteY13-508" fmla="*/ 582930 h 586740"/>
                  <a:gd name="connsiteX14-509" fmla="*/ 0 w 944880"/>
                  <a:gd name="connsiteY14-510" fmla="*/ 205740 h 586740"/>
                  <a:gd name="connsiteX15-511" fmla="*/ 114300 w 944880"/>
                  <a:gd name="connsiteY15-512" fmla="*/ 201930 h 586740"/>
                  <a:gd name="connsiteX0-513" fmla="*/ 114300 w 944880"/>
                  <a:gd name="connsiteY0-514" fmla="*/ 201930 h 586740"/>
                  <a:gd name="connsiteX1-515" fmla="*/ 441960 w 944880"/>
                  <a:gd name="connsiteY1-516" fmla="*/ 7620 h 586740"/>
                  <a:gd name="connsiteX2-517" fmla="*/ 811530 w 944880"/>
                  <a:gd name="connsiteY2-518" fmla="*/ 0 h 586740"/>
                  <a:gd name="connsiteX3-519" fmla="*/ 944880 w 944880"/>
                  <a:gd name="connsiteY3-520" fmla="*/ 152400 h 586740"/>
                  <a:gd name="connsiteX4-521" fmla="*/ 521970 w 944880"/>
                  <a:gd name="connsiteY4-522" fmla="*/ 156210 h 586740"/>
                  <a:gd name="connsiteX5-523" fmla="*/ 449580 w 944880"/>
                  <a:gd name="connsiteY5-524" fmla="*/ 316230 h 586740"/>
                  <a:gd name="connsiteX6-525" fmla="*/ 632460 w 944880"/>
                  <a:gd name="connsiteY6-526" fmla="*/ 323850 h 586740"/>
                  <a:gd name="connsiteX7-527" fmla="*/ 861060 w 944880"/>
                  <a:gd name="connsiteY7-528" fmla="*/ 346710 h 586740"/>
                  <a:gd name="connsiteX8-529" fmla="*/ 868680 w 944880"/>
                  <a:gd name="connsiteY8-530" fmla="*/ 506730 h 586740"/>
                  <a:gd name="connsiteX9-531" fmla="*/ 693420 w 944880"/>
                  <a:gd name="connsiteY9-532" fmla="*/ 525780 h 586740"/>
                  <a:gd name="connsiteX10-533" fmla="*/ 499110 w 944880"/>
                  <a:gd name="connsiteY10-534" fmla="*/ 521970 h 586740"/>
                  <a:gd name="connsiteX11-535" fmla="*/ 361950 w 944880"/>
                  <a:gd name="connsiteY11-536" fmla="*/ 582930 h 586740"/>
                  <a:gd name="connsiteX12-537" fmla="*/ 194310 w 944880"/>
                  <a:gd name="connsiteY12-538" fmla="*/ 586740 h 586740"/>
                  <a:gd name="connsiteX13-539" fmla="*/ 7620 w 944880"/>
                  <a:gd name="connsiteY13-540" fmla="*/ 582930 h 586740"/>
                  <a:gd name="connsiteX14-541" fmla="*/ 0 w 944880"/>
                  <a:gd name="connsiteY14-542" fmla="*/ 205740 h 586740"/>
                  <a:gd name="connsiteX15-543" fmla="*/ 114300 w 944880"/>
                  <a:gd name="connsiteY15-544" fmla="*/ 201930 h 586740"/>
                  <a:gd name="connsiteX0-545" fmla="*/ 114300 w 944880"/>
                  <a:gd name="connsiteY0-546" fmla="*/ 201930 h 586740"/>
                  <a:gd name="connsiteX1-547" fmla="*/ 441960 w 944880"/>
                  <a:gd name="connsiteY1-548" fmla="*/ 7620 h 586740"/>
                  <a:gd name="connsiteX2-549" fmla="*/ 811530 w 944880"/>
                  <a:gd name="connsiteY2-550" fmla="*/ 0 h 586740"/>
                  <a:gd name="connsiteX3-551" fmla="*/ 944880 w 944880"/>
                  <a:gd name="connsiteY3-552" fmla="*/ 152400 h 586740"/>
                  <a:gd name="connsiteX4-553" fmla="*/ 521970 w 944880"/>
                  <a:gd name="connsiteY4-554" fmla="*/ 156210 h 586740"/>
                  <a:gd name="connsiteX5-555" fmla="*/ 449580 w 944880"/>
                  <a:gd name="connsiteY5-556" fmla="*/ 316230 h 586740"/>
                  <a:gd name="connsiteX6-557" fmla="*/ 632460 w 944880"/>
                  <a:gd name="connsiteY6-558" fmla="*/ 323850 h 586740"/>
                  <a:gd name="connsiteX7-559" fmla="*/ 861060 w 944880"/>
                  <a:gd name="connsiteY7-560" fmla="*/ 346710 h 586740"/>
                  <a:gd name="connsiteX8-561" fmla="*/ 868680 w 944880"/>
                  <a:gd name="connsiteY8-562" fmla="*/ 506730 h 586740"/>
                  <a:gd name="connsiteX9-563" fmla="*/ 693420 w 944880"/>
                  <a:gd name="connsiteY9-564" fmla="*/ 525780 h 586740"/>
                  <a:gd name="connsiteX10-565" fmla="*/ 499110 w 944880"/>
                  <a:gd name="connsiteY10-566" fmla="*/ 521970 h 586740"/>
                  <a:gd name="connsiteX11-567" fmla="*/ 361950 w 944880"/>
                  <a:gd name="connsiteY11-568" fmla="*/ 582930 h 586740"/>
                  <a:gd name="connsiteX12-569" fmla="*/ 194310 w 944880"/>
                  <a:gd name="connsiteY12-570" fmla="*/ 586740 h 586740"/>
                  <a:gd name="connsiteX13-571" fmla="*/ 7620 w 944880"/>
                  <a:gd name="connsiteY13-572" fmla="*/ 582930 h 586740"/>
                  <a:gd name="connsiteX14-573" fmla="*/ 0 w 944880"/>
                  <a:gd name="connsiteY14-574" fmla="*/ 205740 h 586740"/>
                  <a:gd name="connsiteX15-575" fmla="*/ 114300 w 944880"/>
                  <a:gd name="connsiteY15-576" fmla="*/ 201930 h 586740"/>
                  <a:gd name="connsiteX0-577" fmla="*/ 114300 w 944880"/>
                  <a:gd name="connsiteY0-578" fmla="*/ 201930 h 586740"/>
                  <a:gd name="connsiteX1-579" fmla="*/ 441960 w 944880"/>
                  <a:gd name="connsiteY1-580" fmla="*/ 7620 h 586740"/>
                  <a:gd name="connsiteX2-581" fmla="*/ 811530 w 944880"/>
                  <a:gd name="connsiteY2-582" fmla="*/ 0 h 586740"/>
                  <a:gd name="connsiteX3-583" fmla="*/ 944880 w 944880"/>
                  <a:gd name="connsiteY3-584" fmla="*/ 152400 h 586740"/>
                  <a:gd name="connsiteX4-585" fmla="*/ 521970 w 944880"/>
                  <a:gd name="connsiteY4-586" fmla="*/ 156210 h 586740"/>
                  <a:gd name="connsiteX5-587" fmla="*/ 449580 w 944880"/>
                  <a:gd name="connsiteY5-588" fmla="*/ 316230 h 586740"/>
                  <a:gd name="connsiteX6-589" fmla="*/ 632460 w 944880"/>
                  <a:gd name="connsiteY6-590" fmla="*/ 323850 h 586740"/>
                  <a:gd name="connsiteX7-591" fmla="*/ 861060 w 944880"/>
                  <a:gd name="connsiteY7-592" fmla="*/ 346710 h 586740"/>
                  <a:gd name="connsiteX8-593" fmla="*/ 868680 w 944880"/>
                  <a:gd name="connsiteY8-594" fmla="*/ 506730 h 586740"/>
                  <a:gd name="connsiteX9-595" fmla="*/ 693420 w 944880"/>
                  <a:gd name="connsiteY9-596" fmla="*/ 525780 h 586740"/>
                  <a:gd name="connsiteX10-597" fmla="*/ 499110 w 944880"/>
                  <a:gd name="connsiteY10-598" fmla="*/ 521970 h 586740"/>
                  <a:gd name="connsiteX11-599" fmla="*/ 339090 w 944880"/>
                  <a:gd name="connsiteY11-600" fmla="*/ 582930 h 586740"/>
                  <a:gd name="connsiteX12-601" fmla="*/ 194310 w 944880"/>
                  <a:gd name="connsiteY12-602" fmla="*/ 586740 h 586740"/>
                  <a:gd name="connsiteX13-603" fmla="*/ 7620 w 944880"/>
                  <a:gd name="connsiteY13-604" fmla="*/ 582930 h 586740"/>
                  <a:gd name="connsiteX14-605" fmla="*/ 0 w 944880"/>
                  <a:gd name="connsiteY14-606" fmla="*/ 205740 h 586740"/>
                  <a:gd name="connsiteX15-607" fmla="*/ 114300 w 944880"/>
                  <a:gd name="connsiteY15-608" fmla="*/ 201930 h 586740"/>
                  <a:gd name="connsiteX0-609" fmla="*/ 114300 w 944880"/>
                  <a:gd name="connsiteY0-610" fmla="*/ 201930 h 586740"/>
                  <a:gd name="connsiteX1-611" fmla="*/ 441960 w 944880"/>
                  <a:gd name="connsiteY1-612" fmla="*/ 7620 h 586740"/>
                  <a:gd name="connsiteX2-613" fmla="*/ 811530 w 944880"/>
                  <a:gd name="connsiteY2-614" fmla="*/ 0 h 586740"/>
                  <a:gd name="connsiteX3-615" fmla="*/ 944880 w 944880"/>
                  <a:gd name="connsiteY3-616" fmla="*/ 152400 h 586740"/>
                  <a:gd name="connsiteX4-617" fmla="*/ 521970 w 944880"/>
                  <a:gd name="connsiteY4-618" fmla="*/ 156210 h 586740"/>
                  <a:gd name="connsiteX5-619" fmla="*/ 449580 w 944880"/>
                  <a:gd name="connsiteY5-620" fmla="*/ 316230 h 586740"/>
                  <a:gd name="connsiteX6-621" fmla="*/ 632460 w 944880"/>
                  <a:gd name="connsiteY6-622" fmla="*/ 323850 h 586740"/>
                  <a:gd name="connsiteX7-623" fmla="*/ 861060 w 944880"/>
                  <a:gd name="connsiteY7-624" fmla="*/ 346710 h 586740"/>
                  <a:gd name="connsiteX8-625" fmla="*/ 868680 w 944880"/>
                  <a:gd name="connsiteY8-626" fmla="*/ 506730 h 586740"/>
                  <a:gd name="connsiteX9-627" fmla="*/ 693420 w 944880"/>
                  <a:gd name="connsiteY9-628" fmla="*/ 525780 h 586740"/>
                  <a:gd name="connsiteX10-629" fmla="*/ 502920 w 944880"/>
                  <a:gd name="connsiteY10-630" fmla="*/ 506730 h 586740"/>
                  <a:gd name="connsiteX11-631" fmla="*/ 339090 w 944880"/>
                  <a:gd name="connsiteY11-632" fmla="*/ 582930 h 586740"/>
                  <a:gd name="connsiteX12-633" fmla="*/ 194310 w 944880"/>
                  <a:gd name="connsiteY12-634" fmla="*/ 586740 h 586740"/>
                  <a:gd name="connsiteX13-635" fmla="*/ 7620 w 944880"/>
                  <a:gd name="connsiteY13-636" fmla="*/ 582930 h 586740"/>
                  <a:gd name="connsiteX14-637" fmla="*/ 0 w 944880"/>
                  <a:gd name="connsiteY14-638" fmla="*/ 205740 h 586740"/>
                  <a:gd name="connsiteX15-639" fmla="*/ 114300 w 944880"/>
                  <a:gd name="connsiteY15-640" fmla="*/ 201930 h 586740"/>
                  <a:gd name="connsiteX0-641" fmla="*/ 114300 w 944880"/>
                  <a:gd name="connsiteY0-642" fmla="*/ 201930 h 586740"/>
                  <a:gd name="connsiteX1-643" fmla="*/ 441960 w 944880"/>
                  <a:gd name="connsiteY1-644" fmla="*/ 7620 h 586740"/>
                  <a:gd name="connsiteX2-645" fmla="*/ 811530 w 944880"/>
                  <a:gd name="connsiteY2-646" fmla="*/ 0 h 586740"/>
                  <a:gd name="connsiteX3-647" fmla="*/ 944880 w 944880"/>
                  <a:gd name="connsiteY3-648" fmla="*/ 152400 h 586740"/>
                  <a:gd name="connsiteX4-649" fmla="*/ 521970 w 944880"/>
                  <a:gd name="connsiteY4-650" fmla="*/ 156210 h 586740"/>
                  <a:gd name="connsiteX5-651" fmla="*/ 449580 w 944880"/>
                  <a:gd name="connsiteY5-652" fmla="*/ 316230 h 586740"/>
                  <a:gd name="connsiteX6-653" fmla="*/ 632460 w 944880"/>
                  <a:gd name="connsiteY6-654" fmla="*/ 323850 h 586740"/>
                  <a:gd name="connsiteX7-655" fmla="*/ 861060 w 944880"/>
                  <a:gd name="connsiteY7-656" fmla="*/ 346710 h 586740"/>
                  <a:gd name="connsiteX8-657" fmla="*/ 868680 w 944880"/>
                  <a:gd name="connsiteY8-658" fmla="*/ 506730 h 586740"/>
                  <a:gd name="connsiteX9-659" fmla="*/ 693420 w 944880"/>
                  <a:gd name="connsiteY9-660" fmla="*/ 525780 h 586740"/>
                  <a:gd name="connsiteX10-661" fmla="*/ 502920 w 944880"/>
                  <a:gd name="connsiteY10-662" fmla="*/ 506730 h 586740"/>
                  <a:gd name="connsiteX11-663" fmla="*/ 339090 w 944880"/>
                  <a:gd name="connsiteY11-664" fmla="*/ 582930 h 586740"/>
                  <a:gd name="connsiteX12-665" fmla="*/ 194310 w 944880"/>
                  <a:gd name="connsiteY12-666" fmla="*/ 586740 h 586740"/>
                  <a:gd name="connsiteX13-667" fmla="*/ 7620 w 944880"/>
                  <a:gd name="connsiteY13-668" fmla="*/ 582930 h 586740"/>
                  <a:gd name="connsiteX14-669" fmla="*/ 0 w 944880"/>
                  <a:gd name="connsiteY14-670" fmla="*/ 205740 h 586740"/>
                  <a:gd name="connsiteX15-671" fmla="*/ 114300 w 944880"/>
                  <a:gd name="connsiteY15-672" fmla="*/ 201930 h 586740"/>
                  <a:gd name="connsiteX0-673" fmla="*/ 114300 w 944880"/>
                  <a:gd name="connsiteY0-674" fmla="*/ 201930 h 586740"/>
                  <a:gd name="connsiteX1-675" fmla="*/ 441960 w 944880"/>
                  <a:gd name="connsiteY1-676" fmla="*/ 7620 h 586740"/>
                  <a:gd name="connsiteX2-677" fmla="*/ 811530 w 944880"/>
                  <a:gd name="connsiteY2-678" fmla="*/ 0 h 586740"/>
                  <a:gd name="connsiteX3-679" fmla="*/ 944880 w 944880"/>
                  <a:gd name="connsiteY3-680" fmla="*/ 152400 h 586740"/>
                  <a:gd name="connsiteX4-681" fmla="*/ 521970 w 944880"/>
                  <a:gd name="connsiteY4-682" fmla="*/ 156210 h 586740"/>
                  <a:gd name="connsiteX5-683" fmla="*/ 449580 w 944880"/>
                  <a:gd name="connsiteY5-684" fmla="*/ 316230 h 586740"/>
                  <a:gd name="connsiteX6-685" fmla="*/ 632460 w 944880"/>
                  <a:gd name="connsiteY6-686" fmla="*/ 323850 h 586740"/>
                  <a:gd name="connsiteX7-687" fmla="*/ 861060 w 944880"/>
                  <a:gd name="connsiteY7-688" fmla="*/ 346710 h 586740"/>
                  <a:gd name="connsiteX8-689" fmla="*/ 868680 w 944880"/>
                  <a:gd name="connsiteY8-690" fmla="*/ 506730 h 586740"/>
                  <a:gd name="connsiteX9-691" fmla="*/ 685800 w 944880"/>
                  <a:gd name="connsiteY9-692" fmla="*/ 502920 h 586740"/>
                  <a:gd name="connsiteX10-693" fmla="*/ 502920 w 944880"/>
                  <a:gd name="connsiteY10-694" fmla="*/ 506730 h 586740"/>
                  <a:gd name="connsiteX11-695" fmla="*/ 339090 w 944880"/>
                  <a:gd name="connsiteY11-696" fmla="*/ 582930 h 586740"/>
                  <a:gd name="connsiteX12-697" fmla="*/ 194310 w 944880"/>
                  <a:gd name="connsiteY12-698" fmla="*/ 586740 h 586740"/>
                  <a:gd name="connsiteX13-699" fmla="*/ 7620 w 944880"/>
                  <a:gd name="connsiteY13-700" fmla="*/ 582930 h 586740"/>
                  <a:gd name="connsiteX14-701" fmla="*/ 0 w 944880"/>
                  <a:gd name="connsiteY14-702" fmla="*/ 205740 h 586740"/>
                  <a:gd name="connsiteX15-703" fmla="*/ 114300 w 944880"/>
                  <a:gd name="connsiteY15-704" fmla="*/ 201930 h 586740"/>
                  <a:gd name="connsiteX0-705" fmla="*/ 114300 w 944880"/>
                  <a:gd name="connsiteY0-706" fmla="*/ 201930 h 586740"/>
                  <a:gd name="connsiteX1-707" fmla="*/ 441960 w 944880"/>
                  <a:gd name="connsiteY1-708" fmla="*/ 7620 h 586740"/>
                  <a:gd name="connsiteX2-709" fmla="*/ 811530 w 944880"/>
                  <a:gd name="connsiteY2-710" fmla="*/ 0 h 586740"/>
                  <a:gd name="connsiteX3-711" fmla="*/ 944880 w 944880"/>
                  <a:gd name="connsiteY3-712" fmla="*/ 152400 h 586740"/>
                  <a:gd name="connsiteX4-713" fmla="*/ 521970 w 944880"/>
                  <a:gd name="connsiteY4-714" fmla="*/ 156210 h 586740"/>
                  <a:gd name="connsiteX5-715" fmla="*/ 449580 w 944880"/>
                  <a:gd name="connsiteY5-716" fmla="*/ 316230 h 586740"/>
                  <a:gd name="connsiteX6-717" fmla="*/ 632460 w 944880"/>
                  <a:gd name="connsiteY6-718" fmla="*/ 323850 h 586740"/>
                  <a:gd name="connsiteX7-719" fmla="*/ 861060 w 944880"/>
                  <a:gd name="connsiteY7-720" fmla="*/ 346710 h 586740"/>
                  <a:gd name="connsiteX8-721" fmla="*/ 845820 w 944880"/>
                  <a:gd name="connsiteY8-722" fmla="*/ 487680 h 586740"/>
                  <a:gd name="connsiteX9-723" fmla="*/ 685800 w 944880"/>
                  <a:gd name="connsiteY9-724" fmla="*/ 502920 h 586740"/>
                  <a:gd name="connsiteX10-725" fmla="*/ 502920 w 944880"/>
                  <a:gd name="connsiteY10-726" fmla="*/ 506730 h 586740"/>
                  <a:gd name="connsiteX11-727" fmla="*/ 339090 w 944880"/>
                  <a:gd name="connsiteY11-728" fmla="*/ 582930 h 586740"/>
                  <a:gd name="connsiteX12-729" fmla="*/ 194310 w 944880"/>
                  <a:gd name="connsiteY12-730" fmla="*/ 586740 h 586740"/>
                  <a:gd name="connsiteX13-731" fmla="*/ 7620 w 944880"/>
                  <a:gd name="connsiteY13-732" fmla="*/ 582930 h 586740"/>
                  <a:gd name="connsiteX14-733" fmla="*/ 0 w 944880"/>
                  <a:gd name="connsiteY14-734" fmla="*/ 205740 h 586740"/>
                  <a:gd name="connsiteX15-735" fmla="*/ 114300 w 944880"/>
                  <a:gd name="connsiteY15-736" fmla="*/ 201930 h 586740"/>
                  <a:gd name="connsiteX0-737" fmla="*/ 114300 w 944880"/>
                  <a:gd name="connsiteY0-738" fmla="*/ 201930 h 586740"/>
                  <a:gd name="connsiteX1-739" fmla="*/ 441960 w 944880"/>
                  <a:gd name="connsiteY1-740" fmla="*/ 7620 h 586740"/>
                  <a:gd name="connsiteX2-741" fmla="*/ 811530 w 944880"/>
                  <a:gd name="connsiteY2-742" fmla="*/ 0 h 586740"/>
                  <a:gd name="connsiteX3-743" fmla="*/ 944880 w 944880"/>
                  <a:gd name="connsiteY3-744" fmla="*/ 152400 h 586740"/>
                  <a:gd name="connsiteX4-745" fmla="*/ 521970 w 944880"/>
                  <a:gd name="connsiteY4-746" fmla="*/ 156210 h 586740"/>
                  <a:gd name="connsiteX5-747" fmla="*/ 449580 w 944880"/>
                  <a:gd name="connsiteY5-748" fmla="*/ 316230 h 586740"/>
                  <a:gd name="connsiteX6-749" fmla="*/ 632460 w 944880"/>
                  <a:gd name="connsiteY6-750" fmla="*/ 323850 h 586740"/>
                  <a:gd name="connsiteX7-751" fmla="*/ 819150 w 944880"/>
                  <a:gd name="connsiteY7-752" fmla="*/ 339090 h 586740"/>
                  <a:gd name="connsiteX8-753" fmla="*/ 845820 w 944880"/>
                  <a:gd name="connsiteY8-754" fmla="*/ 487680 h 586740"/>
                  <a:gd name="connsiteX9-755" fmla="*/ 685800 w 944880"/>
                  <a:gd name="connsiteY9-756" fmla="*/ 502920 h 586740"/>
                  <a:gd name="connsiteX10-757" fmla="*/ 502920 w 944880"/>
                  <a:gd name="connsiteY10-758" fmla="*/ 506730 h 586740"/>
                  <a:gd name="connsiteX11-759" fmla="*/ 339090 w 944880"/>
                  <a:gd name="connsiteY11-760" fmla="*/ 582930 h 586740"/>
                  <a:gd name="connsiteX12-761" fmla="*/ 194310 w 944880"/>
                  <a:gd name="connsiteY12-762" fmla="*/ 586740 h 586740"/>
                  <a:gd name="connsiteX13-763" fmla="*/ 7620 w 944880"/>
                  <a:gd name="connsiteY13-764" fmla="*/ 582930 h 586740"/>
                  <a:gd name="connsiteX14-765" fmla="*/ 0 w 944880"/>
                  <a:gd name="connsiteY14-766" fmla="*/ 205740 h 586740"/>
                  <a:gd name="connsiteX15-767" fmla="*/ 114300 w 944880"/>
                  <a:gd name="connsiteY15-768" fmla="*/ 201930 h 586740"/>
                  <a:gd name="connsiteX0-769" fmla="*/ 114300 w 944880"/>
                  <a:gd name="connsiteY0-770" fmla="*/ 201930 h 586740"/>
                  <a:gd name="connsiteX1-771" fmla="*/ 441960 w 944880"/>
                  <a:gd name="connsiteY1-772" fmla="*/ 7620 h 586740"/>
                  <a:gd name="connsiteX2-773" fmla="*/ 811530 w 944880"/>
                  <a:gd name="connsiteY2-774" fmla="*/ 0 h 586740"/>
                  <a:gd name="connsiteX3-775" fmla="*/ 944880 w 944880"/>
                  <a:gd name="connsiteY3-776" fmla="*/ 152400 h 586740"/>
                  <a:gd name="connsiteX4-777" fmla="*/ 521970 w 944880"/>
                  <a:gd name="connsiteY4-778" fmla="*/ 156210 h 586740"/>
                  <a:gd name="connsiteX5-779" fmla="*/ 449580 w 944880"/>
                  <a:gd name="connsiteY5-780" fmla="*/ 316230 h 586740"/>
                  <a:gd name="connsiteX6-781" fmla="*/ 628650 w 944880"/>
                  <a:gd name="connsiteY6-782" fmla="*/ 346710 h 586740"/>
                  <a:gd name="connsiteX7-783" fmla="*/ 819150 w 944880"/>
                  <a:gd name="connsiteY7-784" fmla="*/ 339090 h 586740"/>
                  <a:gd name="connsiteX8-785" fmla="*/ 845820 w 944880"/>
                  <a:gd name="connsiteY8-786" fmla="*/ 487680 h 586740"/>
                  <a:gd name="connsiteX9-787" fmla="*/ 685800 w 944880"/>
                  <a:gd name="connsiteY9-788" fmla="*/ 502920 h 586740"/>
                  <a:gd name="connsiteX10-789" fmla="*/ 502920 w 944880"/>
                  <a:gd name="connsiteY10-790" fmla="*/ 506730 h 586740"/>
                  <a:gd name="connsiteX11-791" fmla="*/ 339090 w 944880"/>
                  <a:gd name="connsiteY11-792" fmla="*/ 582930 h 586740"/>
                  <a:gd name="connsiteX12-793" fmla="*/ 194310 w 944880"/>
                  <a:gd name="connsiteY12-794" fmla="*/ 586740 h 586740"/>
                  <a:gd name="connsiteX13-795" fmla="*/ 7620 w 944880"/>
                  <a:gd name="connsiteY13-796" fmla="*/ 582930 h 586740"/>
                  <a:gd name="connsiteX14-797" fmla="*/ 0 w 944880"/>
                  <a:gd name="connsiteY14-798" fmla="*/ 205740 h 586740"/>
                  <a:gd name="connsiteX15-799" fmla="*/ 114300 w 944880"/>
                  <a:gd name="connsiteY15-800" fmla="*/ 201930 h 586740"/>
                  <a:gd name="connsiteX0-801" fmla="*/ 114300 w 944880"/>
                  <a:gd name="connsiteY0-802" fmla="*/ 201930 h 586740"/>
                  <a:gd name="connsiteX1-803" fmla="*/ 441960 w 944880"/>
                  <a:gd name="connsiteY1-804" fmla="*/ 7620 h 586740"/>
                  <a:gd name="connsiteX2-805" fmla="*/ 811530 w 944880"/>
                  <a:gd name="connsiteY2-806" fmla="*/ 0 h 586740"/>
                  <a:gd name="connsiteX3-807" fmla="*/ 944880 w 944880"/>
                  <a:gd name="connsiteY3-808" fmla="*/ 152400 h 586740"/>
                  <a:gd name="connsiteX4-809" fmla="*/ 521970 w 944880"/>
                  <a:gd name="connsiteY4-810" fmla="*/ 156210 h 586740"/>
                  <a:gd name="connsiteX5-811" fmla="*/ 449580 w 944880"/>
                  <a:gd name="connsiteY5-812" fmla="*/ 316230 h 586740"/>
                  <a:gd name="connsiteX6-813" fmla="*/ 628650 w 944880"/>
                  <a:gd name="connsiteY6-814" fmla="*/ 346710 h 586740"/>
                  <a:gd name="connsiteX7-815" fmla="*/ 819150 w 944880"/>
                  <a:gd name="connsiteY7-816" fmla="*/ 339090 h 586740"/>
                  <a:gd name="connsiteX8-817" fmla="*/ 845820 w 944880"/>
                  <a:gd name="connsiteY8-818" fmla="*/ 487680 h 586740"/>
                  <a:gd name="connsiteX9-819" fmla="*/ 685800 w 944880"/>
                  <a:gd name="connsiteY9-820" fmla="*/ 502920 h 586740"/>
                  <a:gd name="connsiteX10-821" fmla="*/ 502920 w 944880"/>
                  <a:gd name="connsiteY10-822" fmla="*/ 506730 h 586740"/>
                  <a:gd name="connsiteX11-823" fmla="*/ 339090 w 944880"/>
                  <a:gd name="connsiteY11-824" fmla="*/ 582930 h 586740"/>
                  <a:gd name="connsiteX12-825" fmla="*/ 194310 w 944880"/>
                  <a:gd name="connsiteY12-826" fmla="*/ 586740 h 586740"/>
                  <a:gd name="connsiteX13-827" fmla="*/ 7620 w 944880"/>
                  <a:gd name="connsiteY13-828" fmla="*/ 582930 h 586740"/>
                  <a:gd name="connsiteX14-829" fmla="*/ 0 w 944880"/>
                  <a:gd name="connsiteY14-830" fmla="*/ 205740 h 586740"/>
                  <a:gd name="connsiteX15-831" fmla="*/ 114300 w 944880"/>
                  <a:gd name="connsiteY15-832" fmla="*/ 201930 h 586740"/>
                  <a:gd name="connsiteX0-833" fmla="*/ 114300 w 944880"/>
                  <a:gd name="connsiteY0-834" fmla="*/ 201930 h 586740"/>
                  <a:gd name="connsiteX1-835" fmla="*/ 441960 w 944880"/>
                  <a:gd name="connsiteY1-836" fmla="*/ 7620 h 586740"/>
                  <a:gd name="connsiteX2-837" fmla="*/ 811530 w 944880"/>
                  <a:gd name="connsiteY2-838" fmla="*/ 0 h 586740"/>
                  <a:gd name="connsiteX3-839" fmla="*/ 944880 w 944880"/>
                  <a:gd name="connsiteY3-840" fmla="*/ 152400 h 586740"/>
                  <a:gd name="connsiteX4-841" fmla="*/ 521970 w 944880"/>
                  <a:gd name="connsiteY4-842" fmla="*/ 156210 h 586740"/>
                  <a:gd name="connsiteX5-843" fmla="*/ 449580 w 944880"/>
                  <a:gd name="connsiteY5-844" fmla="*/ 316230 h 586740"/>
                  <a:gd name="connsiteX6-845" fmla="*/ 628650 w 944880"/>
                  <a:gd name="connsiteY6-846" fmla="*/ 346710 h 586740"/>
                  <a:gd name="connsiteX7-847" fmla="*/ 819150 w 944880"/>
                  <a:gd name="connsiteY7-848" fmla="*/ 339090 h 586740"/>
                  <a:gd name="connsiteX8-849" fmla="*/ 845820 w 944880"/>
                  <a:gd name="connsiteY8-850" fmla="*/ 487680 h 586740"/>
                  <a:gd name="connsiteX9-851" fmla="*/ 685800 w 944880"/>
                  <a:gd name="connsiteY9-852" fmla="*/ 502920 h 586740"/>
                  <a:gd name="connsiteX10-853" fmla="*/ 502920 w 944880"/>
                  <a:gd name="connsiteY10-854" fmla="*/ 506730 h 586740"/>
                  <a:gd name="connsiteX11-855" fmla="*/ 339090 w 944880"/>
                  <a:gd name="connsiteY11-856" fmla="*/ 582930 h 586740"/>
                  <a:gd name="connsiteX12-857" fmla="*/ 194310 w 944880"/>
                  <a:gd name="connsiteY12-858" fmla="*/ 586740 h 586740"/>
                  <a:gd name="connsiteX13-859" fmla="*/ 7620 w 944880"/>
                  <a:gd name="connsiteY13-860" fmla="*/ 582930 h 586740"/>
                  <a:gd name="connsiteX14-861" fmla="*/ 0 w 944880"/>
                  <a:gd name="connsiteY14-862" fmla="*/ 205740 h 586740"/>
                  <a:gd name="connsiteX15-863" fmla="*/ 114300 w 944880"/>
                  <a:gd name="connsiteY15-864" fmla="*/ 201930 h 586740"/>
                  <a:gd name="connsiteX0-865" fmla="*/ 114300 w 944880"/>
                  <a:gd name="connsiteY0-866" fmla="*/ 201930 h 586740"/>
                  <a:gd name="connsiteX1-867" fmla="*/ 441960 w 944880"/>
                  <a:gd name="connsiteY1-868" fmla="*/ 7620 h 586740"/>
                  <a:gd name="connsiteX2-869" fmla="*/ 811530 w 944880"/>
                  <a:gd name="connsiteY2-870" fmla="*/ 0 h 586740"/>
                  <a:gd name="connsiteX3-871" fmla="*/ 944880 w 944880"/>
                  <a:gd name="connsiteY3-872" fmla="*/ 152400 h 586740"/>
                  <a:gd name="connsiteX4-873" fmla="*/ 521970 w 944880"/>
                  <a:gd name="connsiteY4-874" fmla="*/ 156210 h 586740"/>
                  <a:gd name="connsiteX5-875" fmla="*/ 449580 w 944880"/>
                  <a:gd name="connsiteY5-876" fmla="*/ 316230 h 586740"/>
                  <a:gd name="connsiteX6-877" fmla="*/ 628650 w 944880"/>
                  <a:gd name="connsiteY6-878" fmla="*/ 346710 h 586740"/>
                  <a:gd name="connsiteX7-879" fmla="*/ 838200 w 944880"/>
                  <a:gd name="connsiteY7-880" fmla="*/ 339090 h 586740"/>
                  <a:gd name="connsiteX8-881" fmla="*/ 845820 w 944880"/>
                  <a:gd name="connsiteY8-882" fmla="*/ 487680 h 586740"/>
                  <a:gd name="connsiteX9-883" fmla="*/ 685800 w 944880"/>
                  <a:gd name="connsiteY9-884" fmla="*/ 502920 h 586740"/>
                  <a:gd name="connsiteX10-885" fmla="*/ 502920 w 944880"/>
                  <a:gd name="connsiteY10-886" fmla="*/ 506730 h 586740"/>
                  <a:gd name="connsiteX11-887" fmla="*/ 339090 w 944880"/>
                  <a:gd name="connsiteY11-888" fmla="*/ 582930 h 586740"/>
                  <a:gd name="connsiteX12-889" fmla="*/ 194310 w 944880"/>
                  <a:gd name="connsiteY12-890" fmla="*/ 586740 h 586740"/>
                  <a:gd name="connsiteX13-891" fmla="*/ 7620 w 944880"/>
                  <a:gd name="connsiteY13-892" fmla="*/ 582930 h 586740"/>
                  <a:gd name="connsiteX14-893" fmla="*/ 0 w 944880"/>
                  <a:gd name="connsiteY14-894" fmla="*/ 205740 h 586740"/>
                  <a:gd name="connsiteX15-895" fmla="*/ 114300 w 944880"/>
                  <a:gd name="connsiteY15-896" fmla="*/ 201930 h 586740"/>
                  <a:gd name="connsiteX0-897" fmla="*/ 114300 w 944880"/>
                  <a:gd name="connsiteY0-898" fmla="*/ 201930 h 586740"/>
                  <a:gd name="connsiteX1-899" fmla="*/ 441960 w 944880"/>
                  <a:gd name="connsiteY1-900" fmla="*/ 7620 h 586740"/>
                  <a:gd name="connsiteX2-901" fmla="*/ 811530 w 944880"/>
                  <a:gd name="connsiteY2-902" fmla="*/ 0 h 586740"/>
                  <a:gd name="connsiteX3-903" fmla="*/ 944880 w 944880"/>
                  <a:gd name="connsiteY3-904" fmla="*/ 152400 h 586740"/>
                  <a:gd name="connsiteX4-905" fmla="*/ 521970 w 944880"/>
                  <a:gd name="connsiteY4-906" fmla="*/ 156210 h 586740"/>
                  <a:gd name="connsiteX5-907" fmla="*/ 449580 w 944880"/>
                  <a:gd name="connsiteY5-908" fmla="*/ 316230 h 586740"/>
                  <a:gd name="connsiteX6-909" fmla="*/ 628650 w 944880"/>
                  <a:gd name="connsiteY6-910" fmla="*/ 346710 h 586740"/>
                  <a:gd name="connsiteX7-911" fmla="*/ 838200 w 944880"/>
                  <a:gd name="connsiteY7-912" fmla="*/ 339090 h 586740"/>
                  <a:gd name="connsiteX8-913" fmla="*/ 845820 w 944880"/>
                  <a:gd name="connsiteY8-914" fmla="*/ 487680 h 586740"/>
                  <a:gd name="connsiteX9-915" fmla="*/ 685800 w 944880"/>
                  <a:gd name="connsiteY9-916" fmla="*/ 502920 h 586740"/>
                  <a:gd name="connsiteX10-917" fmla="*/ 502920 w 944880"/>
                  <a:gd name="connsiteY10-918" fmla="*/ 506730 h 586740"/>
                  <a:gd name="connsiteX11-919" fmla="*/ 339090 w 944880"/>
                  <a:gd name="connsiteY11-920" fmla="*/ 582930 h 586740"/>
                  <a:gd name="connsiteX12-921" fmla="*/ 194310 w 944880"/>
                  <a:gd name="connsiteY12-922" fmla="*/ 586740 h 586740"/>
                  <a:gd name="connsiteX13-923" fmla="*/ 7620 w 944880"/>
                  <a:gd name="connsiteY13-924" fmla="*/ 582930 h 586740"/>
                  <a:gd name="connsiteX14-925" fmla="*/ 0 w 944880"/>
                  <a:gd name="connsiteY14-926" fmla="*/ 205740 h 586740"/>
                  <a:gd name="connsiteX15-927" fmla="*/ 114300 w 944880"/>
                  <a:gd name="connsiteY15-928" fmla="*/ 201930 h 586740"/>
                  <a:gd name="connsiteX0-929" fmla="*/ 114300 w 944880"/>
                  <a:gd name="connsiteY0-930" fmla="*/ 201930 h 586740"/>
                  <a:gd name="connsiteX1-931" fmla="*/ 441960 w 944880"/>
                  <a:gd name="connsiteY1-932" fmla="*/ 7620 h 586740"/>
                  <a:gd name="connsiteX2-933" fmla="*/ 811530 w 944880"/>
                  <a:gd name="connsiteY2-934" fmla="*/ 0 h 586740"/>
                  <a:gd name="connsiteX3-935" fmla="*/ 944880 w 944880"/>
                  <a:gd name="connsiteY3-936" fmla="*/ 152400 h 586740"/>
                  <a:gd name="connsiteX4-937" fmla="*/ 521970 w 944880"/>
                  <a:gd name="connsiteY4-938" fmla="*/ 156210 h 586740"/>
                  <a:gd name="connsiteX5-939" fmla="*/ 449580 w 944880"/>
                  <a:gd name="connsiteY5-940" fmla="*/ 316230 h 586740"/>
                  <a:gd name="connsiteX6-941" fmla="*/ 628650 w 944880"/>
                  <a:gd name="connsiteY6-942" fmla="*/ 346710 h 586740"/>
                  <a:gd name="connsiteX7-943" fmla="*/ 838200 w 944880"/>
                  <a:gd name="connsiteY7-944" fmla="*/ 339090 h 586740"/>
                  <a:gd name="connsiteX8-945" fmla="*/ 845820 w 944880"/>
                  <a:gd name="connsiteY8-946" fmla="*/ 487680 h 586740"/>
                  <a:gd name="connsiteX9-947" fmla="*/ 685800 w 944880"/>
                  <a:gd name="connsiteY9-948" fmla="*/ 502920 h 586740"/>
                  <a:gd name="connsiteX10-949" fmla="*/ 502920 w 944880"/>
                  <a:gd name="connsiteY10-950" fmla="*/ 506730 h 586740"/>
                  <a:gd name="connsiteX11-951" fmla="*/ 339090 w 944880"/>
                  <a:gd name="connsiteY11-952" fmla="*/ 582930 h 586740"/>
                  <a:gd name="connsiteX12-953" fmla="*/ 194310 w 944880"/>
                  <a:gd name="connsiteY12-954" fmla="*/ 586740 h 586740"/>
                  <a:gd name="connsiteX13-955" fmla="*/ 7620 w 944880"/>
                  <a:gd name="connsiteY13-956" fmla="*/ 582930 h 586740"/>
                  <a:gd name="connsiteX14-957" fmla="*/ 0 w 944880"/>
                  <a:gd name="connsiteY14-958" fmla="*/ 205740 h 586740"/>
                  <a:gd name="connsiteX15-959" fmla="*/ 114300 w 944880"/>
                  <a:gd name="connsiteY15-960" fmla="*/ 201930 h 586740"/>
                  <a:gd name="connsiteX0-961" fmla="*/ 114300 w 944880"/>
                  <a:gd name="connsiteY0-962" fmla="*/ 201930 h 586740"/>
                  <a:gd name="connsiteX1-963" fmla="*/ 441960 w 944880"/>
                  <a:gd name="connsiteY1-964" fmla="*/ 7620 h 586740"/>
                  <a:gd name="connsiteX2-965" fmla="*/ 811530 w 944880"/>
                  <a:gd name="connsiteY2-966" fmla="*/ 0 h 586740"/>
                  <a:gd name="connsiteX3-967" fmla="*/ 944880 w 944880"/>
                  <a:gd name="connsiteY3-968" fmla="*/ 152400 h 586740"/>
                  <a:gd name="connsiteX4-969" fmla="*/ 521970 w 944880"/>
                  <a:gd name="connsiteY4-970" fmla="*/ 156210 h 586740"/>
                  <a:gd name="connsiteX5-971" fmla="*/ 449580 w 944880"/>
                  <a:gd name="connsiteY5-972" fmla="*/ 316230 h 586740"/>
                  <a:gd name="connsiteX6-973" fmla="*/ 628650 w 944880"/>
                  <a:gd name="connsiteY6-974" fmla="*/ 346710 h 586740"/>
                  <a:gd name="connsiteX7-975" fmla="*/ 838200 w 944880"/>
                  <a:gd name="connsiteY7-976" fmla="*/ 339090 h 586740"/>
                  <a:gd name="connsiteX8-977" fmla="*/ 807720 w 944880"/>
                  <a:gd name="connsiteY8-978" fmla="*/ 491490 h 586740"/>
                  <a:gd name="connsiteX9-979" fmla="*/ 685800 w 944880"/>
                  <a:gd name="connsiteY9-980" fmla="*/ 502920 h 586740"/>
                  <a:gd name="connsiteX10-981" fmla="*/ 502920 w 944880"/>
                  <a:gd name="connsiteY10-982" fmla="*/ 506730 h 586740"/>
                  <a:gd name="connsiteX11-983" fmla="*/ 339090 w 944880"/>
                  <a:gd name="connsiteY11-984" fmla="*/ 582930 h 586740"/>
                  <a:gd name="connsiteX12-985" fmla="*/ 194310 w 944880"/>
                  <a:gd name="connsiteY12-986" fmla="*/ 586740 h 586740"/>
                  <a:gd name="connsiteX13-987" fmla="*/ 7620 w 944880"/>
                  <a:gd name="connsiteY13-988" fmla="*/ 582930 h 586740"/>
                  <a:gd name="connsiteX14-989" fmla="*/ 0 w 944880"/>
                  <a:gd name="connsiteY14-990" fmla="*/ 205740 h 586740"/>
                  <a:gd name="connsiteX15-991" fmla="*/ 114300 w 944880"/>
                  <a:gd name="connsiteY15-992" fmla="*/ 201930 h 586740"/>
                  <a:gd name="connsiteX0-993" fmla="*/ 114300 w 944880"/>
                  <a:gd name="connsiteY0-994" fmla="*/ 201930 h 586740"/>
                  <a:gd name="connsiteX1-995" fmla="*/ 441960 w 944880"/>
                  <a:gd name="connsiteY1-996" fmla="*/ 7620 h 586740"/>
                  <a:gd name="connsiteX2-997" fmla="*/ 811530 w 944880"/>
                  <a:gd name="connsiteY2-998" fmla="*/ 0 h 586740"/>
                  <a:gd name="connsiteX3-999" fmla="*/ 944880 w 944880"/>
                  <a:gd name="connsiteY3-1000" fmla="*/ 152400 h 586740"/>
                  <a:gd name="connsiteX4-1001" fmla="*/ 521970 w 944880"/>
                  <a:gd name="connsiteY4-1002" fmla="*/ 156210 h 586740"/>
                  <a:gd name="connsiteX5-1003" fmla="*/ 449580 w 944880"/>
                  <a:gd name="connsiteY5-1004" fmla="*/ 316230 h 586740"/>
                  <a:gd name="connsiteX6-1005" fmla="*/ 628650 w 944880"/>
                  <a:gd name="connsiteY6-1006" fmla="*/ 346710 h 586740"/>
                  <a:gd name="connsiteX7-1007" fmla="*/ 838200 w 944880"/>
                  <a:gd name="connsiteY7-1008" fmla="*/ 339090 h 586740"/>
                  <a:gd name="connsiteX8-1009" fmla="*/ 807720 w 944880"/>
                  <a:gd name="connsiteY8-1010" fmla="*/ 491490 h 586740"/>
                  <a:gd name="connsiteX9-1011" fmla="*/ 685800 w 944880"/>
                  <a:gd name="connsiteY9-1012" fmla="*/ 502920 h 586740"/>
                  <a:gd name="connsiteX10-1013" fmla="*/ 502920 w 944880"/>
                  <a:gd name="connsiteY10-1014" fmla="*/ 506730 h 586740"/>
                  <a:gd name="connsiteX11-1015" fmla="*/ 339090 w 944880"/>
                  <a:gd name="connsiteY11-1016" fmla="*/ 582930 h 586740"/>
                  <a:gd name="connsiteX12-1017" fmla="*/ 194310 w 944880"/>
                  <a:gd name="connsiteY12-1018" fmla="*/ 586740 h 586740"/>
                  <a:gd name="connsiteX13-1019" fmla="*/ 7620 w 944880"/>
                  <a:gd name="connsiteY13-1020" fmla="*/ 582930 h 586740"/>
                  <a:gd name="connsiteX14-1021" fmla="*/ 0 w 944880"/>
                  <a:gd name="connsiteY14-1022" fmla="*/ 205740 h 586740"/>
                  <a:gd name="connsiteX15-1023" fmla="*/ 114300 w 944880"/>
                  <a:gd name="connsiteY15-1024" fmla="*/ 201930 h 586740"/>
                  <a:gd name="connsiteX0-1025" fmla="*/ 114300 w 944880"/>
                  <a:gd name="connsiteY0-1026" fmla="*/ 201930 h 586740"/>
                  <a:gd name="connsiteX1-1027" fmla="*/ 441960 w 944880"/>
                  <a:gd name="connsiteY1-1028" fmla="*/ 7620 h 586740"/>
                  <a:gd name="connsiteX2-1029" fmla="*/ 811530 w 944880"/>
                  <a:gd name="connsiteY2-1030" fmla="*/ 0 h 586740"/>
                  <a:gd name="connsiteX3-1031" fmla="*/ 944880 w 944880"/>
                  <a:gd name="connsiteY3-1032" fmla="*/ 152400 h 586740"/>
                  <a:gd name="connsiteX4-1033" fmla="*/ 521970 w 944880"/>
                  <a:gd name="connsiteY4-1034" fmla="*/ 156210 h 586740"/>
                  <a:gd name="connsiteX5-1035" fmla="*/ 449580 w 944880"/>
                  <a:gd name="connsiteY5-1036" fmla="*/ 316230 h 586740"/>
                  <a:gd name="connsiteX6-1037" fmla="*/ 628650 w 944880"/>
                  <a:gd name="connsiteY6-1038" fmla="*/ 327660 h 586740"/>
                  <a:gd name="connsiteX7-1039" fmla="*/ 838200 w 944880"/>
                  <a:gd name="connsiteY7-1040" fmla="*/ 339090 h 586740"/>
                  <a:gd name="connsiteX8-1041" fmla="*/ 807720 w 944880"/>
                  <a:gd name="connsiteY8-1042" fmla="*/ 491490 h 586740"/>
                  <a:gd name="connsiteX9-1043" fmla="*/ 685800 w 944880"/>
                  <a:gd name="connsiteY9-1044" fmla="*/ 502920 h 586740"/>
                  <a:gd name="connsiteX10-1045" fmla="*/ 502920 w 944880"/>
                  <a:gd name="connsiteY10-1046" fmla="*/ 506730 h 586740"/>
                  <a:gd name="connsiteX11-1047" fmla="*/ 339090 w 944880"/>
                  <a:gd name="connsiteY11-1048" fmla="*/ 582930 h 586740"/>
                  <a:gd name="connsiteX12-1049" fmla="*/ 194310 w 944880"/>
                  <a:gd name="connsiteY12-1050" fmla="*/ 586740 h 586740"/>
                  <a:gd name="connsiteX13-1051" fmla="*/ 7620 w 944880"/>
                  <a:gd name="connsiteY13-1052" fmla="*/ 582930 h 586740"/>
                  <a:gd name="connsiteX14-1053" fmla="*/ 0 w 944880"/>
                  <a:gd name="connsiteY14-1054" fmla="*/ 205740 h 586740"/>
                  <a:gd name="connsiteX15-1055" fmla="*/ 114300 w 944880"/>
                  <a:gd name="connsiteY15-1056" fmla="*/ 201930 h 586740"/>
                  <a:gd name="connsiteX0-1057" fmla="*/ 114300 w 944880"/>
                  <a:gd name="connsiteY0-1058" fmla="*/ 201930 h 586740"/>
                  <a:gd name="connsiteX1-1059" fmla="*/ 441960 w 944880"/>
                  <a:gd name="connsiteY1-1060" fmla="*/ 7620 h 586740"/>
                  <a:gd name="connsiteX2-1061" fmla="*/ 811530 w 944880"/>
                  <a:gd name="connsiteY2-1062" fmla="*/ 0 h 586740"/>
                  <a:gd name="connsiteX3-1063" fmla="*/ 944880 w 944880"/>
                  <a:gd name="connsiteY3-1064" fmla="*/ 152400 h 586740"/>
                  <a:gd name="connsiteX4-1065" fmla="*/ 521970 w 944880"/>
                  <a:gd name="connsiteY4-1066" fmla="*/ 156210 h 586740"/>
                  <a:gd name="connsiteX5-1067" fmla="*/ 449580 w 944880"/>
                  <a:gd name="connsiteY5-1068" fmla="*/ 316230 h 586740"/>
                  <a:gd name="connsiteX6-1069" fmla="*/ 628650 w 944880"/>
                  <a:gd name="connsiteY6-1070" fmla="*/ 327660 h 586740"/>
                  <a:gd name="connsiteX7-1071" fmla="*/ 838200 w 944880"/>
                  <a:gd name="connsiteY7-1072" fmla="*/ 339090 h 586740"/>
                  <a:gd name="connsiteX8-1073" fmla="*/ 807720 w 944880"/>
                  <a:gd name="connsiteY8-1074" fmla="*/ 491490 h 586740"/>
                  <a:gd name="connsiteX9-1075" fmla="*/ 685800 w 944880"/>
                  <a:gd name="connsiteY9-1076" fmla="*/ 502920 h 586740"/>
                  <a:gd name="connsiteX10-1077" fmla="*/ 502920 w 944880"/>
                  <a:gd name="connsiteY10-1078" fmla="*/ 506730 h 586740"/>
                  <a:gd name="connsiteX11-1079" fmla="*/ 339090 w 944880"/>
                  <a:gd name="connsiteY11-1080" fmla="*/ 582930 h 586740"/>
                  <a:gd name="connsiteX12-1081" fmla="*/ 194310 w 944880"/>
                  <a:gd name="connsiteY12-1082" fmla="*/ 586740 h 586740"/>
                  <a:gd name="connsiteX13-1083" fmla="*/ 7620 w 944880"/>
                  <a:gd name="connsiteY13-1084" fmla="*/ 582930 h 586740"/>
                  <a:gd name="connsiteX14-1085" fmla="*/ 0 w 944880"/>
                  <a:gd name="connsiteY14-1086" fmla="*/ 205740 h 586740"/>
                  <a:gd name="connsiteX15-1087" fmla="*/ 114300 w 944880"/>
                  <a:gd name="connsiteY15-1088" fmla="*/ 201930 h 586740"/>
                  <a:gd name="connsiteX0-1089" fmla="*/ 114300 w 944880"/>
                  <a:gd name="connsiteY0-1090" fmla="*/ 201930 h 586740"/>
                  <a:gd name="connsiteX1-1091" fmla="*/ 441960 w 944880"/>
                  <a:gd name="connsiteY1-1092" fmla="*/ 7620 h 586740"/>
                  <a:gd name="connsiteX2-1093" fmla="*/ 811530 w 944880"/>
                  <a:gd name="connsiteY2-1094" fmla="*/ 0 h 586740"/>
                  <a:gd name="connsiteX3-1095" fmla="*/ 944880 w 944880"/>
                  <a:gd name="connsiteY3-1096" fmla="*/ 152400 h 586740"/>
                  <a:gd name="connsiteX4-1097" fmla="*/ 521970 w 944880"/>
                  <a:gd name="connsiteY4-1098" fmla="*/ 156210 h 586740"/>
                  <a:gd name="connsiteX5-1099" fmla="*/ 449580 w 944880"/>
                  <a:gd name="connsiteY5-1100" fmla="*/ 316230 h 586740"/>
                  <a:gd name="connsiteX6-1101" fmla="*/ 628650 w 944880"/>
                  <a:gd name="connsiteY6-1102" fmla="*/ 327660 h 586740"/>
                  <a:gd name="connsiteX7-1103" fmla="*/ 838200 w 944880"/>
                  <a:gd name="connsiteY7-1104" fmla="*/ 339090 h 586740"/>
                  <a:gd name="connsiteX8-1105" fmla="*/ 807720 w 944880"/>
                  <a:gd name="connsiteY8-1106" fmla="*/ 491490 h 586740"/>
                  <a:gd name="connsiteX9-1107" fmla="*/ 685800 w 944880"/>
                  <a:gd name="connsiteY9-1108" fmla="*/ 502920 h 586740"/>
                  <a:gd name="connsiteX10-1109" fmla="*/ 502920 w 944880"/>
                  <a:gd name="connsiteY10-1110" fmla="*/ 506730 h 586740"/>
                  <a:gd name="connsiteX11-1111" fmla="*/ 339090 w 944880"/>
                  <a:gd name="connsiteY11-1112" fmla="*/ 582930 h 586740"/>
                  <a:gd name="connsiteX12-1113" fmla="*/ 194310 w 944880"/>
                  <a:gd name="connsiteY12-1114" fmla="*/ 586740 h 586740"/>
                  <a:gd name="connsiteX13-1115" fmla="*/ 7620 w 944880"/>
                  <a:gd name="connsiteY13-1116" fmla="*/ 582930 h 586740"/>
                  <a:gd name="connsiteX14-1117" fmla="*/ 0 w 944880"/>
                  <a:gd name="connsiteY14-1118" fmla="*/ 205740 h 586740"/>
                  <a:gd name="connsiteX15-1119" fmla="*/ 114300 w 944880"/>
                  <a:gd name="connsiteY15-1120" fmla="*/ 201930 h 586740"/>
                  <a:gd name="connsiteX0-1121" fmla="*/ 114300 w 944880"/>
                  <a:gd name="connsiteY0-1122" fmla="*/ 194310 h 579120"/>
                  <a:gd name="connsiteX1-1123" fmla="*/ 441960 w 944880"/>
                  <a:gd name="connsiteY1-1124" fmla="*/ 0 h 579120"/>
                  <a:gd name="connsiteX2-1125" fmla="*/ 803910 w 944880"/>
                  <a:gd name="connsiteY2-1126" fmla="*/ 19050 h 579120"/>
                  <a:gd name="connsiteX3-1127" fmla="*/ 944880 w 944880"/>
                  <a:gd name="connsiteY3-1128" fmla="*/ 144780 h 579120"/>
                  <a:gd name="connsiteX4-1129" fmla="*/ 521970 w 944880"/>
                  <a:gd name="connsiteY4-1130" fmla="*/ 148590 h 579120"/>
                  <a:gd name="connsiteX5-1131" fmla="*/ 449580 w 944880"/>
                  <a:gd name="connsiteY5-1132" fmla="*/ 308610 h 579120"/>
                  <a:gd name="connsiteX6-1133" fmla="*/ 628650 w 944880"/>
                  <a:gd name="connsiteY6-1134" fmla="*/ 320040 h 579120"/>
                  <a:gd name="connsiteX7-1135" fmla="*/ 838200 w 944880"/>
                  <a:gd name="connsiteY7-1136" fmla="*/ 331470 h 579120"/>
                  <a:gd name="connsiteX8-1137" fmla="*/ 807720 w 944880"/>
                  <a:gd name="connsiteY8-1138" fmla="*/ 483870 h 579120"/>
                  <a:gd name="connsiteX9-1139" fmla="*/ 685800 w 944880"/>
                  <a:gd name="connsiteY9-1140" fmla="*/ 495300 h 579120"/>
                  <a:gd name="connsiteX10-1141" fmla="*/ 502920 w 944880"/>
                  <a:gd name="connsiteY10-1142" fmla="*/ 499110 h 579120"/>
                  <a:gd name="connsiteX11-1143" fmla="*/ 339090 w 944880"/>
                  <a:gd name="connsiteY11-1144" fmla="*/ 575310 h 579120"/>
                  <a:gd name="connsiteX12-1145" fmla="*/ 194310 w 944880"/>
                  <a:gd name="connsiteY12-1146" fmla="*/ 579120 h 579120"/>
                  <a:gd name="connsiteX13-1147" fmla="*/ 7620 w 944880"/>
                  <a:gd name="connsiteY13-1148" fmla="*/ 575310 h 579120"/>
                  <a:gd name="connsiteX14-1149" fmla="*/ 0 w 944880"/>
                  <a:gd name="connsiteY14-1150" fmla="*/ 198120 h 579120"/>
                  <a:gd name="connsiteX15-1151" fmla="*/ 114300 w 944880"/>
                  <a:gd name="connsiteY15-1152" fmla="*/ 194310 h 579120"/>
                  <a:gd name="connsiteX0-1153" fmla="*/ 114300 w 944880"/>
                  <a:gd name="connsiteY0-1154" fmla="*/ 194310 h 579120"/>
                  <a:gd name="connsiteX1-1155" fmla="*/ 441960 w 944880"/>
                  <a:gd name="connsiteY1-1156" fmla="*/ 0 h 579120"/>
                  <a:gd name="connsiteX2-1157" fmla="*/ 803910 w 944880"/>
                  <a:gd name="connsiteY2-1158" fmla="*/ 19050 h 579120"/>
                  <a:gd name="connsiteX3-1159" fmla="*/ 876300 w 944880"/>
                  <a:gd name="connsiteY3-1160" fmla="*/ 60960 h 579120"/>
                  <a:gd name="connsiteX4-1161" fmla="*/ 944880 w 944880"/>
                  <a:gd name="connsiteY4-1162" fmla="*/ 144780 h 579120"/>
                  <a:gd name="connsiteX5-1163" fmla="*/ 521970 w 944880"/>
                  <a:gd name="connsiteY5-1164" fmla="*/ 148590 h 579120"/>
                  <a:gd name="connsiteX6-1165" fmla="*/ 449580 w 944880"/>
                  <a:gd name="connsiteY6-1166" fmla="*/ 308610 h 579120"/>
                  <a:gd name="connsiteX7-1167" fmla="*/ 628650 w 944880"/>
                  <a:gd name="connsiteY7-1168" fmla="*/ 320040 h 579120"/>
                  <a:gd name="connsiteX8-1169" fmla="*/ 838200 w 944880"/>
                  <a:gd name="connsiteY8-1170" fmla="*/ 331470 h 579120"/>
                  <a:gd name="connsiteX9-1171" fmla="*/ 807720 w 944880"/>
                  <a:gd name="connsiteY9-1172" fmla="*/ 483870 h 579120"/>
                  <a:gd name="connsiteX10-1173" fmla="*/ 685800 w 944880"/>
                  <a:gd name="connsiteY10-1174" fmla="*/ 495300 h 579120"/>
                  <a:gd name="connsiteX11-1175" fmla="*/ 502920 w 944880"/>
                  <a:gd name="connsiteY11-1176" fmla="*/ 499110 h 579120"/>
                  <a:gd name="connsiteX12-1177" fmla="*/ 339090 w 944880"/>
                  <a:gd name="connsiteY12-1178" fmla="*/ 575310 h 579120"/>
                  <a:gd name="connsiteX13-1179" fmla="*/ 194310 w 944880"/>
                  <a:gd name="connsiteY13-1180" fmla="*/ 579120 h 579120"/>
                  <a:gd name="connsiteX14-1181" fmla="*/ 7620 w 944880"/>
                  <a:gd name="connsiteY14-1182" fmla="*/ 575310 h 579120"/>
                  <a:gd name="connsiteX15-1183" fmla="*/ 0 w 944880"/>
                  <a:gd name="connsiteY15-1184" fmla="*/ 198120 h 579120"/>
                  <a:gd name="connsiteX16" fmla="*/ 114300 w 944880"/>
                  <a:gd name="connsiteY16" fmla="*/ 194310 h 579120"/>
                  <a:gd name="connsiteX0-1185" fmla="*/ 114300 w 944880"/>
                  <a:gd name="connsiteY0-1186" fmla="*/ 194310 h 579120"/>
                  <a:gd name="connsiteX1-1187" fmla="*/ 441960 w 944880"/>
                  <a:gd name="connsiteY1-1188" fmla="*/ 0 h 579120"/>
                  <a:gd name="connsiteX2-1189" fmla="*/ 803910 w 944880"/>
                  <a:gd name="connsiteY2-1190" fmla="*/ 19050 h 579120"/>
                  <a:gd name="connsiteX3-1191" fmla="*/ 876300 w 944880"/>
                  <a:gd name="connsiteY3-1192" fmla="*/ 60960 h 579120"/>
                  <a:gd name="connsiteX4-1193" fmla="*/ 944880 w 944880"/>
                  <a:gd name="connsiteY4-1194" fmla="*/ 144780 h 579120"/>
                  <a:gd name="connsiteX5-1195" fmla="*/ 521970 w 944880"/>
                  <a:gd name="connsiteY5-1196" fmla="*/ 148590 h 579120"/>
                  <a:gd name="connsiteX6-1197" fmla="*/ 449580 w 944880"/>
                  <a:gd name="connsiteY6-1198" fmla="*/ 308610 h 579120"/>
                  <a:gd name="connsiteX7-1199" fmla="*/ 628650 w 944880"/>
                  <a:gd name="connsiteY7-1200" fmla="*/ 320040 h 579120"/>
                  <a:gd name="connsiteX8-1201" fmla="*/ 838200 w 944880"/>
                  <a:gd name="connsiteY8-1202" fmla="*/ 331470 h 579120"/>
                  <a:gd name="connsiteX9-1203" fmla="*/ 807720 w 944880"/>
                  <a:gd name="connsiteY9-1204" fmla="*/ 483870 h 579120"/>
                  <a:gd name="connsiteX10-1205" fmla="*/ 685800 w 944880"/>
                  <a:gd name="connsiteY10-1206" fmla="*/ 495300 h 579120"/>
                  <a:gd name="connsiteX11-1207" fmla="*/ 502920 w 944880"/>
                  <a:gd name="connsiteY11-1208" fmla="*/ 499110 h 579120"/>
                  <a:gd name="connsiteX12-1209" fmla="*/ 339090 w 944880"/>
                  <a:gd name="connsiteY12-1210" fmla="*/ 575310 h 579120"/>
                  <a:gd name="connsiteX13-1211" fmla="*/ 194310 w 944880"/>
                  <a:gd name="connsiteY13-1212" fmla="*/ 579120 h 579120"/>
                  <a:gd name="connsiteX14-1213" fmla="*/ 7620 w 944880"/>
                  <a:gd name="connsiteY14-1214" fmla="*/ 575310 h 579120"/>
                  <a:gd name="connsiteX15-1215" fmla="*/ 0 w 944880"/>
                  <a:gd name="connsiteY15-1216" fmla="*/ 198120 h 579120"/>
                  <a:gd name="connsiteX16-1217" fmla="*/ 114300 w 944880"/>
                  <a:gd name="connsiteY16-1218" fmla="*/ 194310 h 579120"/>
                  <a:gd name="connsiteX0-1219" fmla="*/ 114300 w 944880"/>
                  <a:gd name="connsiteY0-1220" fmla="*/ 203244 h 588054"/>
                  <a:gd name="connsiteX1-1221" fmla="*/ 441960 w 944880"/>
                  <a:gd name="connsiteY1-1222" fmla="*/ 8934 h 588054"/>
                  <a:gd name="connsiteX2-1223" fmla="*/ 803910 w 944880"/>
                  <a:gd name="connsiteY2-1224" fmla="*/ 27984 h 588054"/>
                  <a:gd name="connsiteX3-1225" fmla="*/ 876300 w 944880"/>
                  <a:gd name="connsiteY3-1226" fmla="*/ 69894 h 588054"/>
                  <a:gd name="connsiteX4-1227" fmla="*/ 944880 w 944880"/>
                  <a:gd name="connsiteY4-1228" fmla="*/ 153714 h 588054"/>
                  <a:gd name="connsiteX5-1229" fmla="*/ 521970 w 944880"/>
                  <a:gd name="connsiteY5-1230" fmla="*/ 157524 h 588054"/>
                  <a:gd name="connsiteX6-1231" fmla="*/ 449580 w 944880"/>
                  <a:gd name="connsiteY6-1232" fmla="*/ 317544 h 588054"/>
                  <a:gd name="connsiteX7-1233" fmla="*/ 628650 w 944880"/>
                  <a:gd name="connsiteY7-1234" fmla="*/ 328974 h 588054"/>
                  <a:gd name="connsiteX8-1235" fmla="*/ 838200 w 944880"/>
                  <a:gd name="connsiteY8-1236" fmla="*/ 340404 h 588054"/>
                  <a:gd name="connsiteX9-1237" fmla="*/ 807720 w 944880"/>
                  <a:gd name="connsiteY9-1238" fmla="*/ 492804 h 588054"/>
                  <a:gd name="connsiteX10-1239" fmla="*/ 685800 w 944880"/>
                  <a:gd name="connsiteY10-1240" fmla="*/ 504234 h 588054"/>
                  <a:gd name="connsiteX11-1241" fmla="*/ 502920 w 944880"/>
                  <a:gd name="connsiteY11-1242" fmla="*/ 508044 h 588054"/>
                  <a:gd name="connsiteX12-1243" fmla="*/ 339090 w 944880"/>
                  <a:gd name="connsiteY12-1244" fmla="*/ 584244 h 588054"/>
                  <a:gd name="connsiteX13-1245" fmla="*/ 194310 w 944880"/>
                  <a:gd name="connsiteY13-1246" fmla="*/ 588054 h 588054"/>
                  <a:gd name="connsiteX14-1247" fmla="*/ 7620 w 944880"/>
                  <a:gd name="connsiteY14-1248" fmla="*/ 584244 h 588054"/>
                  <a:gd name="connsiteX15-1249" fmla="*/ 0 w 944880"/>
                  <a:gd name="connsiteY15-1250" fmla="*/ 207054 h 588054"/>
                  <a:gd name="connsiteX16-1251" fmla="*/ 114300 w 944880"/>
                  <a:gd name="connsiteY16-1252" fmla="*/ 203244 h 588054"/>
                  <a:gd name="connsiteX0-1253" fmla="*/ 114300 w 944880"/>
                  <a:gd name="connsiteY0-1254" fmla="*/ 203244 h 588054"/>
                  <a:gd name="connsiteX1-1255" fmla="*/ 441960 w 944880"/>
                  <a:gd name="connsiteY1-1256" fmla="*/ 8934 h 588054"/>
                  <a:gd name="connsiteX2-1257" fmla="*/ 803910 w 944880"/>
                  <a:gd name="connsiteY2-1258" fmla="*/ 27984 h 588054"/>
                  <a:gd name="connsiteX3-1259" fmla="*/ 876300 w 944880"/>
                  <a:gd name="connsiteY3-1260" fmla="*/ 69894 h 588054"/>
                  <a:gd name="connsiteX4-1261" fmla="*/ 944880 w 944880"/>
                  <a:gd name="connsiteY4-1262" fmla="*/ 153714 h 588054"/>
                  <a:gd name="connsiteX5-1263" fmla="*/ 521970 w 944880"/>
                  <a:gd name="connsiteY5-1264" fmla="*/ 157524 h 588054"/>
                  <a:gd name="connsiteX6-1265" fmla="*/ 449580 w 944880"/>
                  <a:gd name="connsiteY6-1266" fmla="*/ 317544 h 588054"/>
                  <a:gd name="connsiteX7-1267" fmla="*/ 628650 w 944880"/>
                  <a:gd name="connsiteY7-1268" fmla="*/ 328974 h 588054"/>
                  <a:gd name="connsiteX8-1269" fmla="*/ 838200 w 944880"/>
                  <a:gd name="connsiteY8-1270" fmla="*/ 340404 h 588054"/>
                  <a:gd name="connsiteX9-1271" fmla="*/ 807720 w 944880"/>
                  <a:gd name="connsiteY9-1272" fmla="*/ 492804 h 588054"/>
                  <a:gd name="connsiteX10-1273" fmla="*/ 685800 w 944880"/>
                  <a:gd name="connsiteY10-1274" fmla="*/ 504234 h 588054"/>
                  <a:gd name="connsiteX11-1275" fmla="*/ 502920 w 944880"/>
                  <a:gd name="connsiteY11-1276" fmla="*/ 508044 h 588054"/>
                  <a:gd name="connsiteX12-1277" fmla="*/ 339090 w 944880"/>
                  <a:gd name="connsiteY12-1278" fmla="*/ 584244 h 588054"/>
                  <a:gd name="connsiteX13-1279" fmla="*/ 194310 w 944880"/>
                  <a:gd name="connsiteY13-1280" fmla="*/ 588054 h 588054"/>
                  <a:gd name="connsiteX14-1281" fmla="*/ 7620 w 944880"/>
                  <a:gd name="connsiteY14-1282" fmla="*/ 584244 h 588054"/>
                  <a:gd name="connsiteX15-1283" fmla="*/ 0 w 944880"/>
                  <a:gd name="connsiteY15-1284" fmla="*/ 207054 h 588054"/>
                  <a:gd name="connsiteX16-1285" fmla="*/ 114300 w 944880"/>
                  <a:gd name="connsiteY16-1286" fmla="*/ 203244 h 588054"/>
                  <a:gd name="connsiteX0-1287" fmla="*/ 160020 w 944880"/>
                  <a:gd name="connsiteY0-1288" fmla="*/ 203244 h 588054"/>
                  <a:gd name="connsiteX1-1289" fmla="*/ 441960 w 944880"/>
                  <a:gd name="connsiteY1-1290" fmla="*/ 8934 h 588054"/>
                  <a:gd name="connsiteX2-1291" fmla="*/ 803910 w 944880"/>
                  <a:gd name="connsiteY2-1292" fmla="*/ 27984 h 588054"/>
                  <a:gd name="connsiteX3-1293" fmla="*/ 876300 w 944880"/>
                  <a:gd name="connsiteY3-1294" fmla="*/ 69894 h 588054"/>
                  <a:gd name="connsiteX4-1295" fmla="*/ 944880 w 944880"/>
                  <a:gd name="connsiteY4-1296" fmla="*/ 153714 h 588054"/>
                  <a:gd name="connsiteX5-1297" fmla="*/ 521970 w 944880"/>
                  <a:gd name="connsiteY5-1298" fmla="*/ 157524 h 588054"/>
                  <a:gd name="connsiteX6-1299" fmla="*/ 449580 w 944880"/>
                  <a:gd name="connsiteY6-1300" fmla="*/ 317544 h 588054"/>
                  <a:gd name="connsiteX7-1301" fmla="*/ 628650 w 944880"/>
                  <a:gd name="connsiteY7-1302" fmla="*/ 328974 h 588054"/>
                  <a:gd name="connsiteX8-1303" fmla="*/ 838200 w 944880"/>
                  <a:gd name="connsiteY8-1304" fmla="*/ 340404 h 588054"/>
                  <a:gd name="connsiteX9-1305" fmla="*/ 807720 w 944880"/>
                  <a:gd name="connsiteY9-1306" fmla="*/ 492804 h 588054"/>
                  <a:gd name="connsiteX10-1307" fmla="*/ 685800 w 944880"/>
                  <a:gd name="connsiteY10-1308" fmla="*/ 504234 h 588054"/>
                  <a:gd name="connsiteX11-1309" fmla="*/ 502920 w 944880"/>
                  <a:gd name="connsiteY11-1310" fmla="*/ 508044 h 588054"/>
                  <a:gd name="connsiteX12-1311" fmla="*/ 339090 w 944880"/>
                  <a:gd name="connsiteY12-1312" fmla="*/ 584244 h 588054"/>
                  <a:gd name="connsiteX13-1313" fmla="*/ 194310 w 944880"/>
                  <a:gd name="connsiteY13-1314" fmla="*/ 588054 h 588054"/>
                  <a:gd name="connsiteX14-1315" fmla="*/ 7620 w 944880"/>
                  <a:gd name="connsiteY14-1316" fmla="*/ 584244 h 588054"/>
                  <a:gd name="connsiteX15-1317" fmla="*/ 0 w 944880"/>
                  <a:gd name="connsiteY15-1318" fmla="*/ 207054 h 588054"/>
                  <a:gd name="connsiteX16-1319" fmla="*/ 160020 w 944880"/>
                  <a:gd name="connsiteY16-1320" fmla="*/ 203244 h 588054"/>
                  <a:gd name="connsiteX0-1321" fmla="*/ 167640 w 944880"/>
                  <a:gd name="connsiteY0-1322" fmla="*/ 165144 h 588054"/>
                  <a:gd name="connsiteX1-1323" fmla="*/ 441960 w 944880"/>
                  <a:gd name="connsiteY1-1324" fmla="*/ 8934 h 588054"/>
                  <a:gd name="connsiteX2-1325" fmla="*/ 803910 w 944880"/>
                  <a:gd name="connsiteY2-1326" fmla="*/ 27984 h 588054"/>
                  <a:gd name="connsiteX3-1327" fmla="*/ 876300 w 944880"/>
                  <a:gd name="connsiteY3-1328" fmla="*/ 69894 h 588054"/>
                  <a:gd name="connsiteX4-1329" fmla="*/ 944880 w 944880"/>
                  <a:gd name="connsiteY4-1330" fmla="*/ 153714 h 588054"/>
                  <a:gd name="connsiteX5-1331" fmla="*/ 521970 w 944880"/>
                  <a:gd name="connsiteY5-1332" fmla="*/ 157524 h 588054"/>
                  <a:gd name="connsiteX6-1333" fmla="*/ 449580 w 944880"/>
                  <a:gd name="connsiteY6-1334" fmla="*/ 317544 h 588054"/>
                  <a:gd name="connsiteX7-1335" fmla="*/ 628650 w 944880"/>
                  <a:gd name="connsiteY7-1336" fmla="*/ 328974 h 588054"/>
                  <a:gd name="connsiteX8-1337" fmla="*/ 838200 w 944880"/>
                  <a:gd name="connsiteY8-1338" fmla="*/ 340404 h 588054"/>
                  <a:gd name="connsiteX9-1339" fmla="*/ 807720 w 944880"/>
                  <a:gd name="connsiteY9-1340" fmla="*/ 492804 h 588054"/>
                  <a:gd name="connsiteX10-1341" fmla="*/ 685800 w 944880"/>
                  <a:gd name="connsiteY10-1342" fmla="*/ 504234 h 588054"/>
                  <a:gd name="connsiteX11-1343" fmla="*/ 502920 w 944880"/>
                  <a:gd name="connsiteY11-1344" fmla="*/ 508044 h 588054"/>
                  <a:gd name="connsiteX12-1345" fmla="*/ 339090 w 944880"/>
                  <a:gd name="connsiteY12-1346" fmla="*/ 584244 h 588054"/>
                  <a:gd name="connsiteX13-1347" fmla="*/ 194310 w 944880"/>
                  <a:gd name="connsiteY13-1348" fmla="*/ 588054 h 588054"/>
                  <a:gd name="connsiteX14-1349" fmla="*/ 7620 w 944880"/>
                  <a:gd name="connsiteY14-1350" fmla="*/ 584244 h 588054"/>
                  <a:gd name="connsiteX15-1351" fmla="*/ 0 w 944880"/>
                  <a:gd name="connsiteY15-1352" fmla="*/ 207054 h 588054"/>
                  <a:gd name="connsiteX16-1353" fmla="*/ 167640 w 944880"/>
                  <a:gd name="connsiteY16-1354" fmla="*/ 165144 h 588054"/>
                  <a:gd name="connsiteX0-1355" fmla="*/ 167640 w 944880"/>
                  <a:gd name="connsiteY0-1356" fmla="*/ 165144 h 588054"/>
                  <a:gd name="connsiteX1-1357" fmla="*/ 441960 w 944880"/>
                  <a:gd name="connsiteY1-1358" fmla="*/ 8934 h 588054"/>
                  <a:gd name="connsiteX2-1359" fmla="*/ 803910 w 944880"/>
                  <a:gd name="connsiteY2-1360" fmla="*/ 27984 h 588054"/>
                  <a:gd name="connsiteX3-1361" fmla="*/ 876300 w 944880"/>
                  <a:gd name="connsiteY3-1362" fmla="*/ 69894 h 588054"/>
                  <a:gd name="connsiteX4-1363" fmla="*/ 944880 w 944880"/>
                  <a:gd name="connsiteY4-1364" fmla="*/ 153714 h 588054"/>
                  <a:gd name="connsiteX5-1365" fmla="*/ 521970 w 944880"/>
                  <a:gd name="connsiteY5-1366" fmla="*/ 157524 h 588054"/>
                  <a:gd name="connsiteX6-1367" fmla="*/ 449580 w 944880"/>
                  <a:gd name="connsiteY6-1368" fmla="*/ 317544 h 588054"/>
                  <a:gd name="connsiteX7-1369" fmla="*/ 628650 w 944880"/>
                  <a:gd name="connsiteY7-1370" fmla="*/ 328974 h 588054"/>
                  <a:gd name="connsiteX8-1371" fmla="*/ 838200 w 944880"/>
                  <a:gd name="connsiteY8-1372" fmla="*/ 340404 h 588054"/>
                  <a:gd name="connsiteX9-1373" fmla="*/ 807720 w 944880"/>
                  <a:gd name="connsiteY9-1374" fmla="*/ 492804 h 588054"/>
                  <a:gd name="connsiteX10-1375" fmla="*/ 685800 w 944880"/>
                  <a:gd name="connsiteY10-1376" fmla="*/ 504234 h 588054"/>
                  <a:gd name="connsiteX11-1377" fmla="*/ 502920 w 944880"/>
                  <a:gd name="connsiteY11-1378" fmla="*/ 508044 h 588054"/>
                  <a:gd name="connsiteX12-1379" fmla="*/ 339090 w 944880"/>
                  <a:gd name="connsiteY12-1380" fmla="*/ 584244 h 588054"/>
                  <a:gd name="connsiteX13-1381" fmla="*/ 194310 w 944880"/>
                  <a:gd name="connsiteY13-1382" fmla="*/ 588054 h 588054"/>
                  <a:gd name="connsiteX14-1383" fmla="*/ 7620 w 944880"/>
                  <a:gd name="connsiteY14-1384" fmla="*/ 584244 h 588054"/>
                  <a:gd name="connsiteX15-1385" fmla="*/ 0 w 944880"/>
                  <a:gd name="connsiteY15-1386" fmla="*/ 207054 h 588054"/>
                  <a:gd name="connsiteX16-1387" fmla="*/ 167640 w 944880"/>
                  <a:gd name="connsiteY16-1388" fmla="*/ 165144 h 588054"/>
                  <a:gd name="connsiteX0-1389" fmla="*/ 167640 w 944880"/>
                  <a:gd name="connsiteY0-1390" fmla="*/ 165144 h 584244"/>
                  <a:gd name="connsiteX1-1391" fmla="*/ 441960 w 944880"/>
                  <a:gd name="connsiteY1-1392" fmla="*/ 8934 h 584244"/>
                  <a:gd name="connsiteX2-1393" fmla="*/ 803910 w 944880"/>
                  <a:gd name="connsiteY2-1394" fmla="*/ 27984 h 584244"/>
                  <a:gd name="connsiteX3-1395" fmla="*/ 876300 w 944880"/>
                  <a:gd name="connsiteY3-1396" fmla="*/ 69894 h 584244"/>
                  <a:gd name="connsiteX4-1397" fmla="*/ 944880 w 944880"/>
                  <a:gd name="connsiteY4-1398" fmla="*/ 153714 h 584244"/>
                  <a:gd name="connsiteX5-1399" fmla="*/ 521970 w 944880"/>
                  <a:gd name="connsiteY5-1400" fmla="*/ 157524 h 584244"/>
                  <a:gd name="connsiteX6-1401" fmla="*/ 449580 w 944880"/>
                  <a:gd name="connsiteY6-1402" fmla="*/ 317544 h 584244"/>
                  <a:gd name="connsiteX7-1403" fmla="*/ 628650 w 944880"/>
                  <a:gd name="connsiteY7-1404" fmla="*/ 328974 h 584244"/>
                  <a:gd name="connsiteX8-1405" fmla="*/ 838200 w 944880"/>
                  <a:gd name="connsiteY8-1406" fmla="*/ 340404 h 584244"/>
                  <a:gd name="connsiteX9-1407" fmla="*/ 807720 w 944880"/>
                  <a:gd name="connsiteY9-1408" fmla="*/ 492804 h 584244"/>
                  <a:gd name="connsiteX10-1409" fmla="*/ 685800 w 944880"/>
                  <a:gd name="connsiteY10-1410" fmla="*/ 504234 h 584244"/>
                  <a:gd name="connsiteX11-1411" fmla="*/ 502920 w 944880"/>
                  <a:gd name="connsiteY11-1412" fmla="*/ 508044 h 584244"/>
                  <a:gd name="connsiteX12-1413" fmla="*/ 339090 w 944880"/>
                  <a:gd name="connsiteY12-1414" fmla="*/ 584244 h 584244"/>
                  <a:gd name="connsiteX13-1415" fmla="*/ 7620 w 944880"/>
                  <a:gd name="connsiteY13-1416" fmla="*/ 584244 h 584244"/>
                  <a:gd name="connsiteX14-1417" fmla="*/ 0 w 944880"/>
                  <a:gd name="connsiteY14-1418" fmla="*/ 207054 h 584244"/>
                  <a:gd name="connsiteX15-1419" fmla="*/ 167640 w 944880"/>
                  <a:gd name="connsiteY15-1420" fmla="*/ 165144 h 584244"/>
                  <a:gd name="connsiteX0-1421" fmla="*/ 167640 w 944880"/>
                  <a:gd name="connsiteY0-1422" fmla="*/ 165144 h 594404"/>
                  <a:gd name="connsiteX1-1423" fmla="*/ 441960 w 944880"/>
                  <a:gd name="connsiteY1-1424" fmla="*/ 8934 h 594404"/>
                  <a:gd name="connsiteX2-1425" fmla="*/ 803910 w 944880"/>
                  <a:gd name="connsiteY2-1426" fmla="*/ 27984 h 594404"/>
                  <a:gd name="connsiteX3-1427" fmla="*/ 876300 w 944880"/>
                  <a:gd name="connsiteY3-1428" fmla="*/ 69894 h 594404"/>
                  <a:gd name="connsiteX4-1429" fmla="*/ 944880 w 944880"/>
                  <a:gd name="connsiteY4-1430" fmla="*/ 153714 h 594404"/>
                  <a:gd name="connsiteX5-1431" fmla="*/ 521970 w 944880"/>
                  <a:gd name="connsiteY5-1432" fmla="*/ 157524 h 594404"/>
                  <a:gd name="connsiteX6-1433" fmla="*/ 449580 w 944880"/>
                  <a:gd name="connsiteY6-1434" fmla="*/ 317544 h 594404"/>
                  <a:gd name="connsiteX7-1435" fmla="*/ 628650 w 944880"/>
                  <a:gd name="connsiteY7-1436" fmla="*/ 328974 h 594404"/>
                  <a:gd name="connsiteX8-1437" fmla="*/ 838200 w 944880"/>
                  <a:gd name="connsiteY8-1438" fmla="*/ 340404 h 594404"/>
                  <a:gd name="connsiteX9-1439" fmla="*/ 807720 w 944880"/>
                  <a:gd name="connsiteY9-1440" fmla="*/ 492804 h 594404"/>
                  <a:gd name="connsiteX10-1441" fmla="*/ 685800 w 944880"/>
                  <a:gd name="connsiteY10-1442" fmla="*/ 504234 h 594404"/>
                  <a:gd name="connsiteX11-1443" fmla="*/ 502920 w 944880"/>
                  <a:gd name="connsiteY11-1444" fmla="*/ 508044 h 594404"/>
                  <a:gd name="connsiteX12-1445" fmla="*/ 339090 w 944880"/>
                  <a:gd name="connsiteY12-1446" fmla="*/ 584244 h 594404"/>
                  <a:gd name="connsiteX13-1447" fmla="*/ 7620 w 944880"/>
                  <a:gd name="connsiteY13-1448" fmla="*/ 584244 h 594404"/>
                  <a:gd name="connsiteX14-1449" fmla="*/ 0 w 944880"/>
                  <a:gd name="connsiteY14-1450" fmla="*/ 207054 h 594404"/>
                  <a:gd name="connsiteX15-1451" fmla="*/ 167640 w 944880"/>
                  <a:gd name="connsiteY15-1452" fmla="*/ 165144 h 594404"/>
                  <a:gd name="connsiteX0-1453" fmla="*/ 167640 w 944880"/>
                  <a:gd name="connsiteY0-1454" fmla="*/ 165144 h 594404"/>
                  <a:gd name="connsiteX1-1455" fmla="*/ 441960 w 944880"/>
                  <a:gd name="connsiteY1-1456" fmla="*/ 8934 h 594404"/>
                  <a:gd name="connsiteX2-1457" fmla="*/ 803910 w 944880"/>
                  <a:gd name="connsiteY2-1458" fmla="*/ 27984 h 594404"/>
                  <a:gd name="connsiteX3-1459" fmla="*/ 876300 w 944880"/>
                  <a:gd name="connsiteY3-1460" fmla="*/ 69894 h 594404"/>
                  <a:gd name="connsiteX4-1461" fmla="*/ 944880 w 944880"/>
                  <a:gd name="connsiteY4-1462" fmla="*/ 153714 h 594404"/>
                  <a:gd name="connsiteX5-1463" fmla="*/ 521970 w 944880"/>
                  <a:gd name="connsiteY5-1464" fmla="*/ 157524 h 594404"/>
                  <a:gd name="connsiteX6-1465" fmla="*/ 449580 w 944880"/>
                  <a:gd name="connsiteY6-1466" fmla="*/ 317544 h 594404"/>
                  <a:gd name="connsiteX7-1467" fmla="*/ 628650 w 944880"/>
                  <a:gd name="connsiteY7-1468" fmla="*/ 328974 h 594404"/>
                  <a:gd name="connsiteX8-1469" fmla="*/ 838200 w 944880"/>
                  <a:gd name="connsiteY8-1470" fmla="*/ 340404 h 594404"/>
                  <a:gd name="connsiteX9-1471" fmla="*/ 807720 w 944880"/>
                  <a:gd name="connsiteY9-1472" fmla="*/ 492804 h 594404"/>
                  <a:gd name="connsiteX10-1473" fmla="*/ 685800 w 944880"/>
                  <a:gd name="connsiteY10-1474" fmla="*/ 504234 h 594404"/>
                  <a:gd name="connsiteX11-1475" fmla="*/ 502920 w 944880"/>
                  <a:gd name="connsiteY11-1476" fmla="*/ 508044 h 594404"/>
                  <a:gd name="connsiteX12-1477" fmla="*/ 339090 w 944880"/>
                  <a:gd name="connsiteY12-1478" fmla="*/ 584244 h 594404"/>
                  <a:gd name="connsiteX13-1479" fmla="*/ 7620 w 944880"/>
                  <a:gd name="connsiteY13-1480" fmla="*/ 584244 h 594404"/>
                  <a:gd name="connsiteX14-1481" fmla="*/ 0 w 944880"/>
                  <a:gd name="connsiteY14-1482" fmla="*/ 207054 h 594404"/>
                  <a:gd name="connsiteX15-1483" fmla="*/ 167640 w 944880"/>
                  <a:gd name="connsiteY15-1484" fmla="*/ 165144 h 594404"/>
                  <a:gd name="connsiteX0-1485" fmla="*/ 167640 w 944880"/>
                  <a:gd name="connsiteY0-1486" fmla="*/ 165144 h 584244"/>
                  <a:gd name="connsiteX1-1487" fmla="*/ 441960 w 944880"/>
                  <a:gd name="connsiteY1-1488" fmla="*/ 8934 h 584244"/>
                  <a:gd name="connsiteX2-1489" fmla="*/ 803910 w 944880"/>
                  <a:gd name="connsiteY2-1490" fmla="*/ 27984 h 584244"/>
                  <a:gd name="connsiteX3-1491" fmla="*/ 876300 w 944880"/>
                  <a:gd name="connsiteY3-1492" fmla="*/ 69894 h 584244"/>
                  <a:gd name="connsiteX4-1493" fmla="*/ 944880 w 944880"/>
                  <a:gd name="connsiteY4-1494" fmla="*/ 153714 h 584244"/>
                  <a:gd name="connsiteX5-1495" fmla="*/ 521970 w 944880"/>
                  <a:gd name="connsiteY5-1496" fmla="*/ 157524 h 584244"/>
                  <a:gd name="connsiteX6-1497" fmla="*/ 449580 w 944880"/>
                  <a:gd name="connsiteY6-1498" fmla="*/ 317544 h 584244"/>
                  <a:gd name="connsiteX7-1499" fmla="*/ 628650 w 944880"/>
                  <a:gd name="connsiteY7-1500" fmla="*/ 328974 h 584244"/>
                  <a:gd name="connsiteX8-1501" fmla="*/ 838200 w 944880"/>
                  <a:gd name="connsiteY8-1502" fmla="*/ 340404 h 584244"/>
                  <a:gd name="connsiteX9-1503" fmla="*/ 807720 w 944880"/>
                  <a:gd name="connsiteY9-1504" fmla="*/ 492804 h 584244"/>
                  <a:gd name="connsiteX10-1505" fmla="*/ 685800 w 944880"/>
                  <a:gd name="connsiteY10-1506" fmla="*/ 504234 h 584244"/>
                  <a:gd name="connsiteX11-1507" fmla="*/ 502920 w 944880"/>
                  <a:gd name="connsiteY11-1508" fmla="*/ 508044 h 584244"/>
                  <a:gd name="connsiteX12-1509" fmla="*/ 331470 w 944880"/>
                  <a:gd name="connsiteY12-1510" fmla="*/ 561384 h 584244"/>
                  <a:gd name="connsiteX13-1511" fmla="*/ 7620 w 944880"/>
                  <a:gd name="connsiteY13-1512" fmla="*/ 584244 h 584244"/>
                  <a:gd name="connsiteX14-1513" fmla="*/ 0 w 944880"/>
                  <a:gd name="connsiteY14-1514" fmla="*/ 207054 h 584244"/>
                  <a:gd name="connsiteX15-1515" fmla="*/ 167640 w 944880"/>
                  <a:gd name="connsiteY15-1516" fmla="*/ 165144 h 584244"/>
                  <a:gd name="connsiteX0-1517" fmla="*/ 167640 w 944880"/>
                  <a:gd name="connsiteY0-1518" fmla="*/ 165144 h 568207"/>
                  <a:gd name="connsiteX1-1519" fmla="*/ 441960 w 944880"/>
                  <a:gd name="connsiteY1-1520" fmla="*/ 8934 h 568207"/>
                  <a:gd name="connsiteX2-1521" fmla="*/ 803910 w 944880"/>
                  <a:gd name="connsiteY2-1522" fmla="*/ 27984 h 568207"/>
                  <a:gd name="connsiteX3-1523" fmla="*/ 876300 w 944880"/>
                  <a:gd name="connsiteY3-1524" fmla="*/ 69894 h 568207"/>
                  <a:gd name="connsiteX4-1525" fmla="*/ 944880 w 944880"/>
                  <a:gd name="connsiteY4-1526" fmla="*/ 153714 h 568207"/>
                  <a:gd name="connsiteX5-1527" fmla="*/ 521970 w 944880"/>
                  <a:gd name="connsiteY5-1528" fmla="*/ 157524 h 568207"/>
                  <a:gd name="connsiteX6-1529" fmla="*/ 449580 w 944880"/>
                  <a:gd name="connsiteY6-1530" fmla="*/ 317544 h 568207"/>
                  <a:gd name="connsiteX7-1531" fmla="*/ 628650 w 944880"/>
                  <a:gd name="connsiteY7-1532" fmla="*/ 328974 h 568207"/>
                  <a:gd name="connsiteX8-1533" fmla="*/ 838200 w 944880"/>
                  <a:gd name="connsiteY8-1534" fmla="*/ 340404 h 568207"/>
                  <a:gd name="connsiteX9-1535" fmla="*/ 807720 w 944880"/>
                  <a:gd name="connsiteY9-1536" fmla="*/ 492804 h 568207"/>
                  <a:gd name="connsiteX10-1537" fmla="*/ 685800 w 944880"/>
                  <a:gd name="connsiteY10-1538" fmla="*/ 504234 h 568207"/>
                  <a:gd name="connsiteX11-1539" fmla="*/ 502920 w 944880"/>
                  <a:gd name="connsiteY11-1540" fmla="*/ 508044 h 568207"/>
                  <a:gd name="connsiteX12-1541" fmla="*/ 331470 w 944880"/>
                  <a:gd name="connsiteY12-1542" fmla="*/ 561384 h 568207"/>
                  <a:gd name="connsiteX13-1543" fmla="*/ 3810 w 944880"/>
                  <a:gd name="connsiteY13-1544" fmla="*/ 542334 h 568207"/>
                  <a:gd name="connsiteX14-1545" fmla="*/ 0 w 944880"/>
                  <a:gd name="connsiteY14-1546" fmla="*/ 207054 h 568207"/>
                  <a:gd name="connsiteX15-1547" fmla="*/ 167640 w 944880"/>
                  <a:gd name="connsiteY15-1548" fmla="*/ 165144 h 568207"/>
                  <a:gd name="connsiteX0-1549" fmla="*/ 167640 w 944880"/>
                  <a:gd name="connsiteY0-1550" fmla="*/ 165144 h 568207"/>
                  <a:gd name="connsiteX1-1551" fmla="*/ 441960 w 944880"/>
                  <a:gd name="connsiteY1-1552" fmla="*/ 8934 h 568207"/>
                  <a:gd name="connsiteX2-1553" fmla="*/ 803910 w 944880"/>
                  <a:gd name="connsiteY2-1554" fmla="*/ 27984 h 568207"/>
                  <a:gd name="connsiteX3-1555" fmla="*/ 876300 w 944880"/>
                  <a:gd name="connsiteY3-1556" fmla="*/ 69894 h 568207"/>
                  <a:gd name="connsiteX4-1557" fmla="*/ 944880 w 944880"/>
                  <a:gd name="connsiteY4-1558" fmla="*/ 153714 h 568207"/>
                  <a:gd name="connsiteX5-1559" fmla="*/ 521970 w 944880"/>
                  <a:gd name="connsiteY5-1560" fmla="*/ 157524 h 568207"/>
                  <a:gd name="connsiteX6-1561" fmla="*/ 449580 w 944880"/>
                  <a:gd name="connsiteY6-1562" fmla="*/ 317544 h 568207"/>
                  <a:gd name="connsiteX7-1563" fmla="*/ 628650 w 944880"/>
                  <a:gd name="connsiteY7-1564" fmla="*/ 328974 h 568207"/>
                  <a:gd name="connsiteX8-1565" fmla="*/ 838200 w 944880"/>
                  <a:gd name="connsiteY8-1566" fmla="*/ 340404 h 568207"/>
                  <a:gd name="connsiteX9-1567" fmla="*/ 807720 w 944880"/>
                  <a:gd name="connsiteY9-1568" fmla="*/ 492804 h 568207"/>
                  <a:gd name="connsiteX10-1569" fmla="*/ 685800 w 944880"/>
                  <a:gd name="connsiteY10-1570" fmla="*/ 504234 h 568207"/>
                  <a:gd name="connsiteX11-1571" fmla="*/ 502920 w 944880"/>
                  <a:gd name="connsiteY11-1572" fmla="*/ 508044 h 568207"/>
                  <a:gd name="connsiteX12-1573" fmla="*/ 331470 w 944880"/>
                  <a:gd name="connsiteY12-1574" fmla="*/ 561384 h 568207"/>
                  <a:gd name="connsiteX13-1575" fmla="*/ 3810 w 944880"/>
                  <a:gd name="connsiteY13-1576" fmla="*/ 542334 h 568207"/>
                  <a:gd name="connsiteX14-1577" fmla="*/ 0 w 944880"/>
                  <a:gd name="connsiteY14-1578" fmla="*/ 207054 h 568207"/>
                  <a:gd name="connsiteX15-1579" fmla="*/ 167640 w 944880"/>
                  <a:gd name="connsiteY15-1580" fmla="*/ 165144 h 568207"/>
                  <a:gd name="connsiteX0-1581" fmla="*/ 167640 w 944880"/>
                  <a:gd name="connsiteY0-1582" fmla="*/ 165144 h 568207"/>
                  <a:gd name="connsiteX1-1583" fmla="*/ 441960 w 944880"/>
                  <a:gd name="connsiteY1-1584" fmla="*/ 8934 h 568207"/>
                  <a:gd name="connsiteX2-1585" fmla="*/ 803910 w 944880"/>
                  <a:gd name="connsiteY2-1586" fmla="*/ 27984 h 568207"/>
                  <a:gd name="connsiteX3-1587" fmla="*/ 876300 w 944880"/>
                  <a:gd name="connsiteY3-1588" fmla="*/ 69894 h 568207"/>
                  <a:gd name="connsiteX4-1589" fmla="*/ 944880 w 944880"/>
                  <a:gd name="connsiteY4-1590" fmla="*/ 153714 h 568207"/>
                  <a:gd name="connsiteX5-1591" fmla="*/ 521970 w 944880"/>
                  <a:gd name="connsiteY5-1592" fmla="*/ 157524 h 568207"/>
                  <a:gd name="connsiteX6-1593" fmla="*/ 449580 w 944880"/>
                  <a:gd name="connsiteY6-1594" fmla="*/ 317544 h 568207"/>
                  <a:gd name="connsiteX7-1595" fmla="*/ 628650 w 944880"/>
                  <a:gd name="connsiteY7-1596" fmla="*/ 328974 h 568207"/>
                  <a:gd name="connsiteX8-1597" fmla="*/ 838200 w 944880"/>
                  <a:gd name="connsiteY8-1598" fmla="*/ 340404 h 568207"/>
                  <a:gd name="connsiteX9-1599" fmla="*/ 807720 w 944880"/>
                  <a:gd name="connsiteY9-1600" fmla="*/ 492804 h 568207"/>
                  <a:gd name="connsiteX10-1601" fmla="*/ 685800 w 944880"/>
                  <a:gd name="connsiteY10-1602" fmla="*/ 504234 h 568207"/>
                  <a:gd name="connsiteX11-1603" fmla="*/ 502920 w 944880"/>
                  <a:gd name="connsiteY11-1604" fmla="*/ 508044 h 568207"/>
                  <a:gd name="connsiteX12-1605" fmla="*/ 331470 w 944880"/>
                  <a:gd name="connsiteY12-1606" fmla="*/ 561384 h 568207"/>
                  <a:gd name="connsiteX13-1607" fmla="*/ 3810 w 944880"/>
                  <a:gd name="connsiteY13-1608" fmla="*/ 542334 h 568207"/>
                  <a:gd name="connsiteX14-1609" fmla="*/ 0 w 944880"/>
                  <a:gd name="connsiteY14-1610" fmla="*/ 207054 h 568207"/>
                  <a:gd name="connsiteX15-1611" fmla="*/ 167640 w 944880"/>
                  <a:gd name="connsiteY15-1612" fmla="*/ 165144 h 568207"/>
                  <a:gd name="connsiteX0-1613" fmla="*/ 167640 w 944880"/>
                  <a:gd name="connsiteY0-1614" fmla="*/ 165144 h 568207"/>
                  <a:gd name="connsiteX1-1615" fmla="*/ 441960 w 944880"/>
                  <a:gd name="connsiteY1-1616" fmla="*/ 8934 h 568207"/>
                  <a:gd name="connsiteX2-1617" fmla="*/ 803910 w 944880"/>
                  <a:gd name="connsiteY2-1618" fmla="*/ 27984 h 568207"/>
                  <a:gd name="connsiteX3-1619" fmla="*/ 876300 w 944880"/>
                  <a:gd name="connsiteY3-1620" fmla="*/ 69894 h 568207"/>
                  <a:gd name="connsiteX4-1621" fmla="*/ 944880 w 944880"/>
                  <a:gd name="connsiteY4-1622" fmla="*/ 153714 h 568207"/>
                  <a:gd name="connsiteX5-1623" fmla="*/ 521970 w 944880"/>
                  <a:gd name="connsiteY5-1624" fmla="*/ 157524 h 568207"/>
                  <a:gd name="connsiteX6-1625" fmla="*/ 449580 w 944880"/>
                  <a:gd name="connsiteY6-1626" fmla="*/ 317544 h 568207"/>
                  <a:gd name="connsiteX7-1627" fmla="*/ 628650 w 944880"/>
                  <a:gd name="connsiteY7-1628" fmla="*/ 328974 h 568207"/>
                  <a:gd name="connsiteX8-1629" fmla="*/ 838200 w 944880"/>
                  <a:gd name="connsiteY8-1630" fmla="*/ 340404 h 568207"/>
                  <a:gd name="connsiteX9-1631" fmla="*/ 807720 w 944880"/>
                  <a:gd name="connsiteY9-1632" fmla="*/ 492804 h 568207"/>
                  <a:gd name="connsiteX10-1633" fmla="*/ 685800 w 944880"/>
                  <a:gd name="connsiteY10-1634" fmla="*/ 504234 h 568207"/>
                  <a:gd name="connsiteX11-1635" fmla="*/ 502920 w 944880"/>
                  <a:gd name="connsiteY11-1636" fmla="*/ 508044 h 568207"/>
                  <a:gd name="connsiteX12-1637" fmla="*/ 331470 w 944880"/>
                  <a:gd name="connsiteY12-1638" fmla="*/ 561384 h 568207"/>
                  <a:gd name="connsiteX13-1639" fmla="*/ 3810 w 944880"/>
                  <a:gd name="connsiteY13-1640" fmla="*/ 542334 h 568207"/>
                  <a:gd name="connsiteX14-1641" fmla="*/ 0 w 944880"/>
                  <a:gd name="connsiteY14-1642" fmla="*/ 207054 h 568207"/>
                  <a:gd name="connsiteX15-1643" fmla="*/ 167640 w 944880"/>
                  <a:gd name="connsiteY15-1644" fmla="*/ 165144 h 568207"/>
                  <a:gd name="connsiteX0-1645" fmla="*/ 167640 w 944880"/>
                  <a:gd name="connsiteY0-1646" fmla="*/ 165144 h 568207"/>
                  <a:gd name="connsiteX1-1647" fmla="*/ 441960 w 944880"/>
                  <a:gd name="connsiteY1-1648" fmla="*/ 8934 h 568207"/>
                  <a:gd name="connsiteX2-1649" fmla="*/ 803910 w 944880"/>
                  <a:gd name="connsiteY2-1650" fmla="*/ 27984 h 568207"/>
                  <a:gd name="connsiteX3-1651" fmla="*/ 876300 w 944880"/>
                  <a:gd name="connsiteY3-1652" fmla="*/ 69894 h 568207"/>
                  <a:gd name="connsiteX4-1653" fmla="*/ 944880 w 944880"/>
                  <a:gd name="connsiteY4-1654" fmla="*/ 153714 h 568207"/>
                  <a:gd name="connsiteX5-1655" fmla="*/ 521970 w 944880"/>
                  <a:gd name="connsiteY5-1656" fmla="*/ 149890 h 568207"/>
                  <a:gd name="connsiteX6-1657" fmla="*/ 449580 w 944880"/>
                  <a:gd name="connsiteY6-1658" fmla="*/ 317544 h 568207"/>
                  <a:gd name="connsiteX7-1659" fmla="*/ 628650 w 944880"/>
                  <a:gd name="connsiteY7-1660" fmla="*/ 328974 h 568207"/>
                  <a:gd name="connsiteX8-1661" fmla="*/ 838200 w 944880"/>
                  <a:gd name="connsiteY8-1662" fmla="*/ 340404 h 568207"/>
                  <a:gd name="connsiteX9-1663" fmla="*/ 807720 w 944880"/>
                  <a:gd name="connsiteY9-1664" fmla="*/ 492804 h 568207"/>
                  <a:gd name="connsiteX10-1665" fmla="*/ 685800 w 944880"/>
                  <a:gd name="connsiteY10-1666" fmla="*/ 504234 h 568207"/>
                  <a:gd name="connsiteX11-1667" fmla="*/ 502920 w 944880"/>
                  <a:gd name="connsiteY11-1668" fmla="*/ 508044 h 568207"/>
                  <a:gd name="connsiteX12-1669" fmla="*/ 331470 w 944880"/>
                  <a:gd name="connsiteY12-1670" fmla="*/ 561384 h 568207"/>
                  <a:gd name="connsiteX13-1671" fmla="*/ 3810 w 944880"/>
                  <a:gd name="connsiteY13-1672" fmla="*/ 542334 h 568207"/>
                  <a:gd name="connsiteX14-1673" fmla="*/ 0 w 944880"/>
                  <a:gd name="connsiteY14-1674" fmla="*/ 207054 h 568207"/>
                  <a:gd name="connsiteX15-1675" fmla="*/ 167640 w 944880"/>
                  <a:gd name="connsiteY15-1676" fmla="*/ 165144 h 568207"/>
                  <a:gd name="connsiteX0-1677" fmla="*/ 167640 w 934702"/>
                  <a:gd name="connsiteY0-1678" fmla="*/ 165144 h 568207"/>
                  <a:gd name="connsiteX1-1679" fmla="*/ 441960 w 934702"/>
                  <a:gd name="connsiteY1-1680" fmla="*/ 8934 h 568207"/>
                  <a:gd name="connsiteX2-1681" fmla="*/ 803910 w 934702"/>
                  <a:gd name="connsiteY2-1682" fmla="*/ 27984 h 568207"/>
                  <a:gd name="connsiteX3-1683" fmla="*/ 876300 w 934702"/>
                  <a:gd name="connsiteY3-1684" fmla="*/ 69894 h 568207"/>
                  <a:gd name="connsiteX4-1685" fmla="*/ 934702 w 934702"/>
                  <a:gd name="connsiteY4-1686" fmla="*/ 146081 h 568207"/>
                  <a:gd name="connsiteX5-1687" fmla="*/ 521970 w 934702"/>
                  <a:gd name="connsiteY5-1688" fmla="*/ 149890 h 568207"/>
                  <a:gd name="connsiteX6-1689" fmla="*/ 449580 w 934702"/>
                  <a:gd name="connsiteY6-1690" fmla="*/ 317544 h 568207"/>
                  <a:gd name="connsiteX7-1691" fmla="*/ 628650 w 934702"/>
                  <a:gd name="connsiteY7-1692" fmla="*/ 328974 h 568207"/>
                  <a:gd name="connsiteX8-1693" fmla="*/ 838200 w 934702"/>
                  <a:gd name="connsiteY8-1694" fmla="*/ 340404 h 568207"/>
                  <a:gd name="connsiteX9-1695" fmla="*/ 807720 w 934702"/>
                  <a:gd name="connsiteY9-1696" fmla="*/ 492804 h 568207"/>
                  <a:gd name="connsiteX10-1697" fmla="*/ 685800 w 934702"/>
                  <a:gd name="connsiteY10-1698" fmla="*/ 504234 h 568207"/>
                  <a:gd name="connsiteX11-1699" fmla="*/ 502920 w 934702"/>
                  <a:gd name="connsiteY11-1700" fmla="*/ 508044 h 568207"/>
                  <a:gd name="connsiteX12-1701" fmla="*/ 331470 w 934702"/>
                  <a:gd name="connsiteY12-1702" fmla="*/ 561384 h 568207"/>
                  <a:gd name="connsiteX13-1703" fmla="*/ 3810 w 934702"/>
                  <a:gd name="connsiteY13-1704" fmla="*/ 542334 h 568207"/>
                  <a:gd name="connsiteX14-1705" fmla="*/ 0 w 934702"/>
                  <a:gd name="connsiteY14-1706" fmla="*/ 207054 h 568207"/>
                  <a:gd name="connsiteX15-1707" fmla="*/ 167640 w 934702"/>
                  <a:gd name="connsiteY15-1708" fmla="*/ 165144 h 568207"/>
                  <a:gd name="connsiteX0-1709" fmla="*/ 167640 w 934702"/>
                  <a:gd name="connsiteY0-1710" fmla="*/ 165144 h 568207"/>
                  <a:gd name="connsiteX1-1711" fmla="*/ 441960 w 934702"/>
                  <a:gd name="connsiteY1-1712" fmla="*/ 8934 h 568207"/>
                  <a:gd name="connsiteX2-1713" fmla="*/ 803910 w 934702"/>
                  <a:gd name="connsiteY2-1714" fmla="*/ 27984 h 568207"/>
                  <a:gd name="connsiteX3-1715" fmla="*/ 876300 w 934702"/>
                  <a:gd name="connsiteY3-1716" fmla="*/ 69894 h 568207"/>
                  <a:gd name="connsiteX4-1717" fmla="*/ 934702 w 934702"/>
                  <a:gd name="connsiteY4-1718" fmla="*/ 146081 h 568207"/>
                  <a:gd name="connsiteX5-1719" fmla="*/ 527059 w 934702"/>
                  <a:gd name="connsiteY5-1720" fmla="*/ 137168 h 568207"/>
                  <a:gd name="connsiteX6-1721" fmla="*/ 449580 w 934702"/>
                  <a:gd name="connsiteY6-1722" fmla="*/ 317544 h 568207"/>
                  <a:gd name="connsiteX7-1723" fmla="*/ 628650 w 934702"/>
                  <a:gd name="connsiteY7-1724" fmla="*/ 328974 h 568207"/>
                  <a:gd name="connsiteX8-1725" fmla="*/ 838200 w 934702"/>
                  <a:gd name="connsiteY8-1726" fmla="*/ 340404 h 568207"/>
                  <a:gd name="connsiteX9-1727" fmla="*/ 807720 w 934702"/>
                  <a:gd name="connsiteY9-1728" fmla="*/ 492804 h 568207"/>
                  <a:gd name="connsiteX10-1729" fmla="*/ 685800 w 934702"/>
                  <a:gd name="connsiteY10-1730" fmla="*/ 504234 h 568207"/>
                  <a:gd name="connsiteX11-1731" fmla="*/ 502920 w 934702"/>
                  <a:gd name="connsiteY11-1732" fmla="*/ 508044 h 568207"/>
                  <a:gd name="connsiteX12-1733" fmla="*/ 331470 w 934702"/>
                  <a:gd name="connsiteY12-1734" fmla="*/ 561384 h 568207"/>
                  <a:gd name="connsiteX13-1735" fmla="*/ 3810 w 934702"/>
                  <a:gd name="connsiteY13-1736" fmla="*/ 542334 h 568207"/>
                  <a:gd name="connsiteX14-1737" fmla="*/ 0 w 934702"/>
                  <a:gd name="connsiteY14-1738" fmla="*/ 207054 h 568207"/>
                  <a:gd name="connsiteX15-1739" fmla="*/ 167640 w 934702"/>
                  <a:gd name="connsiteY15-1740" fmla="*/ 165144 h 568207"/>
                  <a:gd name="connsiteX0-1741" fmla="*/ 167640 w 934702"/>
                  <a:gd name="connsiteY0-1742" fmla="*/ 165144 h 568207"/>
                  <a:gd name="connsiteX1-1743" fmla="*/ 441960 w 934702"/>
                  <a:gd name="connsiteY1-1744" fmla="*/ 8934 h 568207"/>
                  <a:gd name="connsiteX2-1745" fmla="*/ 803910 w 934702"/>
                  <a:gd name="connsiteY2-1746" fmla="*/ 27984 h 568207"/>
                  <a:gd name="connsiteX3-1747" fmla="*/ 876300 w 934702"/>
                  <a:gd name="connsiteY3-1748" fmla="*/ 69894 h 568207"/>
                  <a:gd name="connsiteX4-1749" fmla="*/ 934702 w 934702"/>
                  <a:gd name="connsiteY4-1750" fmla="*/ 146081 h 568207"/>
                  <a:gd name="connsiteX5-1751" fmla="*/ 527059 w 934702"/>
                  <a:gd name="connsiteY5-1752" fmla="*/ 142257 h 568207"/>
                  <a:gd name="connsiteX6-1753" fmla="*/ 449580 w 934702"/>
                  <a:gd name="connsiteY6-1754" fmla="*/ 317544 h 568207"/>
                  <a:gd name="connsiteX7-1755" fmla="*/ 628650 w 934702"/>
                  <a:gd name="connsiteY7-1756" fmla="*/ 328974 h 568207"/>
                  <a:gd name="connsiteX8-1757" fmla="*/ 838200 w 934702"/>
                  <a:gd name="connsiteY8-1758" fmla="*/ 340404 h 568207"/>
                  <a:gd name="connsiteX9-1759" fmla="*/ 807720 w 934702"/>
                  <a:gd name="connsiteY9-1760" fmla="*/ 492804 h 568207"/>
                  <a:gd name="connsiteX10-1761" fmla="*/ 685800 w 934702"/>
                  <a:gd name="connsiteY10-1762" fmla="*/ 504234 h 568207"/>
                  <a:gd name="connsiteX11-1763" fmla="*/ 502920 w 934702"/>
                  <a:gd name="connsiteY11-1764" fmla="*/ 508044 h 568207"/>
                  <a:gd name="connsiteX12-1765" fmla="*/ 331470 w 934702"/>
                  <a:gd name="connsiteY12-1766" fmla="*/ 561384 h 568207"/>
                  <a:gd name="connsiteX13-1767" fmla="*/ 3810 w 934702"/>
                  <a:gd name="connsiteY13-1768" fmla="*/ 542334 h 568207"/>
                  <a:gd name="connsiteX14-1769" fmla="*/ 0 w 934702"/>
                  <a:gd name="connsiteY14-1770" fmla="*/ 207054 h 568207"/>
                  <a:gd name="connsiteX15-1771" fmla="*/ 167640 w 934702"/>
                  <a:gd name="connsiteY15-1772" fmla="*/ 165144 h 568207"/>
                  <a:gd name="connsiteX0-1773" fmla="*/ 167640 w 919435"/>
                  <a:gd name="connsiteY0-1774" fmla="*/ 165144 h 568207"/>
                  <a:gd name="connsiteX1-1775" fmla="*/ 441960 w 919435"/>
                  <a:gd name="connsiteY1-1776" fmla="*/ 8934 h 568207"/>
                  <a:gd name="connsiteX2-1777" fmla="*/ 803910 w 919435"/>
                  <a:gd name="connsiteY2-1778" fmla="*/ 27984 h 568207"/>
                  <a:gd name="connsiteX3-1779" fmla="*/ 876300 w 919435"/>
                  <a:gd name="connsiteY3-1780" fmla="*/ 69894 h 568207"/>
                  <a:gd name="connsiteX4-1781" fmla="*/ 919435 w 919435"/>
                  <a:gd name="connsiteY4-1782" fmla="*/ 133359 h 568207"/>
                  <a:gd name="connsiteX5-1783" fmla="*/ 527059 w 919435"/>
                  <a:gd name="connsiteY5-1784" fmla="*/ 142257 h 568207"/>
                  <a:gd name="connsiteX6-1785" fmla="*/ 449580 w 919435"/>
                  <a:gd name="connsiteY6-1786" fmla="*/ 317544 h 568207"/>
                  <a:gd name="connsiteX7-1787" fmla="*/ 628650 w 919435"/>
                  <a:gd name="connsiteY7-1788" fmla="*/ 328974 h 568207"/>
                  <a:gd name="connsiteX8-1789" fmla="*/ 838200 w 919435"/>
                  <a:gd name="connsiteY8-1790" fmla="*/ 340404 h 568207"/>
                  <a:gd name="connsiteX9-1791" fmla="*/ 807720 w 919435"/>
                  <a:gd name="connsiteY9-1792" fmla="*/ 492804 h 568207"/>
                  <a:gd name="connsiteX10-1793" fmla="*/ 685800 w 919435"/>
                  <a:gd name="connsiteY10-1794" fmla="*/ 504234 h 568207"/>
                  <a:gd name="connsiteX11-1795" fmla="*/ 502920 w 919435"/>
                  <a:gd name="connsiteY11-1796" fmla="*/ 508044 h 568207"/>
                  <a:gd name="connsiteX12-1797" fmla="*/ 331470 w 919435"/>
                  <a:gd name="connsiteY12-1798" fmla="*/ 561384 h 568207"/>
                  <a:gd name="connsiteX13-1799" fmla="*/ 3810 w 919435"/>
                  <a:gd name="connsiteY13-1800" fmla="*/ 542334 h 568207"/>
                  <a:gd name="connsiteX14-1801" fmla="*/ 0 w 919435"/>
                  <a:gd name="connsiteY14-1802" fmla="*/ 207054 h 568207"/>
                  <a:gd name="connsiteX15-1803" fmla="*/ 167640 w 919435"/>
                  <a:gd name="connsiteY15-1804" fmla="*/ 165144 h 568207"/>
                  <a:gd name="connsiteX0-1805" fmla="*/ 167640 w 914346"/>
                  <a:gd name="connsiteY0-1806" fmla="*/ 165144 h 568207"/>
                  <a:gd name="connsiteX1-1807" fmla="*/ 441960 w 914346"/>
                  <a:gd name="connsiteY1-1808" fmla="*/ 8934 h 568207"/>
                  <a:gd name="connsiteX2-1809" fmla="*/ 803910 w 914346"/>
                  <a:gd name="connsiteY2-1810" fmla="*/ 27984 h 568207"/>
                  <a:gd name="connsiteX3-1811" fmla="*/ 876300 w 914346"/>
                  <a:gd name="connsiteY3-1812" fmla="*/ 69894 h 568207"/>
                  <a:gd name="connsiteX4-1813" fmla="*/ 914346 w 914346"/>
                  <a:gd name="connsiteY4-1814" fmla="*/ 138448 h 568207"/>
                  <a:gd name="connsiteX5-1815" fmla="*/ 527059 w 914346"/>
                  <a:gd name="connsiteY5-1816" fmla="*/ 142257 h 568207"/>
                  <a:gd name="connsiteX6-1817" fmla="*/ 449580 w 914346"/>
                  <a:gd name="connsiteY6-1818" fmla="*/ 317544 h 568207"/>
                  <a:gd name="connsiteX7-1819" fmla="*/ 628650 w 914346"/>
                  <a:gd name="connsiteY7-1820" fmla="*/ 328974 h 568207"/>
                  <a:gd name="connsiteX8-1821" fmla="*/ 838200 w 914346"/>
                  <a:gd name="connsiteY8-1822" fmla="*/ 340404 h 568207"/>
                  <a:gd name="connsiteX9-1823" fmla="*/ 807720 w 914346"/>
                  <a:gd name="connsiteY9-1824" fmla="*/ 492804 h 568207"/>
                  <a:gd name="connsiteX10-1825" fmla="*/ 685800 w 914346"/>
                  <a:gd name="connsiteY10-1826" fmla="*/ 504234 h 568207"/>
                  <a:gd name="connsiteX11-1827" fmla="*/ 502920 w 914346"/>
                  <a:gd name="connsiteY11-1828" fmla="*/ 508044 h 568207"/>
                  <a:gd name="connsiteX12-1829" fmla="*/ 331470 w 914346"/>
                  <a:gd name="connsiteY12-1830" fmla="*/ 561384 h 568207"/>
                  <a:gd name="connsiteX13-1831" fmla="*/ 3810 w 914346"/>
                  <a:gd name="connsiteY13-1832" fmla="*/ 542334 h 568207"/>
                  <a:gd name="connsiteX14-1833" fmla="*/ 0 w 914346"/>
                  <a:gd name="connsiteY14-1834" fmla="*/ 207054 h 568207"/>
                  <a:gd name="connsiteX15-1835" fmla="*/ 167640 w 914346"/>
                  <a:gd name="connsiteY15-1836" fmla="*/ 165144 h 568207"/>
                  <a:gd name="connsiteX0-1837" fmla="*/ 167640 w 928153"/>
                  <a:gd name="connsiteY0-1838" fmla="*/ 165144 h 568207"/>
                  <a:gd name="connsiteX1-1839" fmla="*/ 441960 w 928153"/>
                  <a:gd name="connsiteY1-1840" fmla="*/ 8934 h 568207"/>
                  <a:gd name="connsiteX2-1841" fmla="*/ 803910 w 928153"/>
                  <a:gd name="connsiteY2-1842" fmla="*/ 27984 h 568207"/>
                  <a:gd name="connsiteX3-1843" fmla="*/ 914346 w 928153"/>
                  <a:gd name="connsiteY3-1844" fmla="*/ 138448 h 568207"/>
                  <a:gd name="connsiteX4-1845" fmla="*/ 527059 w 928153"/>
                  <a:gd name="connsiteY4-1846" fmla="*/ 142257 h 568207"/>
                  <a:gd name="connsiteX5-1847" fmla="*/ 449580 w 928153"/>
                  <a:gd name="connsiteY5-1848" fmla="*/ 317544 h 568207"/>
                  <a:gd name="connsiteX6-1849" fmla="*/ 628650 w 928153"/>
                  <a:gd name="connsiteY6-1850" fmla="*/ 328974 h 568207"/>
                  <a:gd name="connsiteX7-1851" fmla="*/ 838200 w 928153"/>
                  <a:gd name="connsiteY7-1852" fmla="*/ 340404 h 568207"/>
                  <a:gd name="connsiteX8-1853" fmla="*/ 807720 w 928153"/>
                  <a:gd name="connsiteY8-1854" fmla="*/ 492804 h 568207"/>
                  <a:gd name="connsiteX9-1855" fmla="*/ 685800 w 928153"/>
                  <a:gd name="connsiteY9-1856" fmla="*/ 504234 h 568207"/>
                  <a:gd name="connsiteX10-1857" fmla="*/ 502920 w 928153"/>
                  <a:gd name="connsiteY10-1858" fmla="*/ 508044 h 568207"/>
                  <a:gd name="connsiteX11-1859" fmla="*/ 331470 w 928153"/>
                  <a:gd name="connsiteY11-1860" fmla="*/ 561384 h 568207"/>
                  <a:gd name="connsiteX12-1861" fmla="*/ 3810 w 928153"/>
                  <a:gd name="connsiteY12-1862" fmla="*/ 542334 h 568207"/>
                  <a:gd name="connsiteX13-1863" fmla="*/ 0 w 928153"/>
                  <a:gd name="connsiteY13-1864" fmla="*/ 207054 h 568207"/>
                  <a:gd name="connsiteX14-1865" fmla="*/ 167640 w 928153"/>
                  <a:gd name="connsiteY14-1866" fmla="*/ 165144 h 568207"/>
                  <a:gd name="connsiteX0-1867" fmla="*/ 167640 w 901970"/>
                  <a:gd name="connsiteY0-1868" fmla="*/ 165144 h 568207"/>
                  <a:gd name="connsiteX1-1869" fmla="*/ 441960 w 901970"/>
                  <a:gd name="connsiteY1-1870" fmla="*/ 8934 h 568207"/>
                  <a:gd name="connsiteX2-1871" fmla="*/ 803910 w 901970"/>
                  <a:gd name="connsiteY2-1872" fmla="*/ 27984 h 568207"/>
                  <a:gd name="connsiteX3-1873" fmla="*/ 883813 w 901970"/>
                  <a:gd name="connsiteY3-1874" fmla="*/ 138448 h 568207"/>
                  <a:gd name="connsiteX4-1875" fmla="*/ 527059 w 901970"/>
                  <a:gd name="connsiteY4-1876" fmla="*/ 142257 h 568207"/>
                  <a:gd name="connsiteX5-1877" fmla="*/ 449580 w 901970"/>
                  <a:gd name="connsiteY5-1878" fmla="*/ 317544 h 568207"/>
                  <a:gd name="connsiteX6-1879" fmla="*/ 628650 w 901970"/>
                  <a:gd name="connsiteY6-1880" fmla="*/ 328974 h 568207"/>
                  <a:gd name="connsiteX7-1881" fmla="*/ 838200 w 901970"/>
                  <a:gd name="connsiteY7-1882" fmla="*/ 340404 h 568207"/>
                  <a:gd name="connsiteX8-1883" fmla="*/ 807720 w 901970"/>
                  <a:gd name="connsiteY8-1884" fmla="*/ 492804 h 568207"/>
                  <a:gd name="connsiteX9-1885" fmla="*/ 685800 w 901970"/>
                  <a:gd name="connsiteY9-1886" fmla="*/ 504234 h 568207"/>
                  <a:gd name="connsiteX10-1887" fmla="*/ 502920 w 901970"/>
                  <a:gd name="connsiteY10-1888" fmla="*/ 508044 h 568207"/>
                  <a:gd name="connsiteX11-1889" fmla="*/ 331470 w 901970"/>
                  <a:gd name="connsiteY11-1890" fmla="*/ 561384 h 568207"/>
                  <a:gd name="connsiteX12-1891" fmla="*/ 3810 w 901970"/>
                  <a:gd name="connsiteY12-1892" fmla="*/ 542334 h 568207"/>
                  <a:gd name="connsiteX13-1893" fmla="*/ 0 w 901970"/>
                  <a:gd name="connsiteY13-1894" fmla="*/ 207054 h 568207"/>
                  <a:gd name="connsiteX14-1895" fmla="*/ 167640 w 901970"/>
                  <a:gd name="connsiteY14-1896" fmla="*/ 165144 h 568207"/>
                  <a:gd name="connsiteX0-1897" fmla="*/ 167640 w 883813"/>
                  <a:gd name="connsiteY0-1898" fmla="*/ 165144 h 568207"/>
                  <a:gd name="connsiteX1-1899" fmla="*/ 441960 w 883813"/>
                  <a:gd name="connsiteY1-1900" fmla="*/ 8934 h 568207"/>
                  <a:gd name="connsiteX2-1901" fmla="*/ 803910 w 883813"/>
                  <a:gd name="connsiteY2-1902" fmla="*/ 27984 h 568207"/>
                  <a:gd name="connsiteX3-1903" fmla="*/ 883813 w 883813"/>
                  <a:gd name="connsiteY3-1904" fmla="*/ 138448 h 568207"/>
                  <a:gd name="connsiteX4-1905" fmla="*/ 527059 w 883813"/>
                  <a:gd name="connsiteY4-1906" fmla="*/ 142257 h 568207"/>
                  <a:gd name="connsiteX5-1907" fmla="*/ 449580 w 883813"/>
                  <a:gd name="connsiteY5-1908" fmla="*/ 317544 h 568207"/>
                  <a:gd name="connsiteX6-1909" fmla="*/ 628650 w 883813"/>
                  <a:gd name="connsiteY6-1910" fmla="*/ 328974 h 568207"/>
                  <a:gd name="connsiteX7-1911" fmla="*/ 838200 w 883813"/>
                  <a:gd name="connsiteY7-1912" fmla="*/ 340404 h 568207"/>
                  <a:gd name="connsiteX8-1913" fmla="*/ 807720 w 883813"/>
                  <a:gd name="connsiteY8-1914" fmla="*/ 492804 h 568207"/>
                  <a:gd name="connsiteX9-1915" fmla="*/ 685800 w 883813"/>
                  <a:gd name="connsiteY9-1916" fmla="*/ 504234 h 568207"/>
                  <a:gd name="connsiteX10-1917" fmla="*/ 502920 w 883813"/>
                  <a:gd name="connsiteY10-1918" fmla="*/ 508044 h 568207"/>
                  <a:gd name="connsiteX11-1919" fmla="*/ 331470 w 883813"/>
                  <a:gd name="connsiteY11-1920" fmla="*/ 561384 h 568207"/>
                  <a:gd name="connsiteX12-1921" fmla="*/ 3810 w 883813"/>
                  <a:gd name="connsiteY12-1922" fmla="*/ 542334 h 568207"/>
                  <a:gd name="connsiteX13-1923" fmla="*/ 0 w 883813"/>
                  <a:gd name="connsiteY13-1924" fmla="*/ 207054 h 568207"/>
                  <a:gd name="connsiteX14-1925" fmla="*/ 167640 w 883813"/>
                  <a:gd name="connsiteY14-1926" fmla="*/ 165144 h 568207"/>
                  <a:gd name="connsiteX0-1927" fmla="*/ 167640 w 883813"/>
                  <a:gd name="connsiteY0-1928" fmla="*/ 165760 h 568823"/>
                  <a:gd name="connsiteX1-1929" fmla="*/ 441960 w 883813"/>
                  <a:gd name="connsiteY1-1930" fmla="*/ 9550 h 568823"/>
                  <a:gd name="connsiteX2-1931" fmla="*/ 763199 w 883813"/>
                  <a:gd name="connsiteY2-1932" fmla="*/ 26055 h 568823"/>
                  <a:gd name="connsiteX3-1933" fmla="*/ 883813 w 883813"/>
                  <a:gd name="connsiteY3-1934" fmla="*/ 139064 h 568823"/>
                  <a:gd name="connsiteX4-1935" fmla="*/ 527059 w 883813"/>
                  <a:gd name="connsiteY4-1936" fmla="*/ 142873 h 568823"/>
                  <a:gd name="connsiteX5-1937" fmla="*/ 449580 w 883813"/>
                  <a:gd name="connsiteY5-1938" fmla="*/ 318160 h 568823"/>
                  <a:gd name="connsiteX6-1939" fmla="*/ 628650 w 883813"/>
                  <a:gd name="connsiteY6-1940" fmla="*/ 329590 h 568823"/>
                  <a:gd name="connsiteX7-1941" fmla="*/ 838200 w 883813"/>
                  <a:gd name="connsiteY7-1942" fmla="*/ 341020 h 568823"/>
                  <a:gd name="connsiteX8-1943" fmla="*/ 807720 w 883813"/>
                  <a:gd name="connsiteY8-1944" fmla="*/ 493420 h 568823"/>
                  <a:gd name="connsiteX9-1945" fmla="*/ 685800 w 883813"/>
                  <a:gd name="connsiteY9-1946" fmla="*/ 504850 h 568823"/>
                  <a:gd name="connsiteX10-1947" fmla="*/ 502920 w 883813"/>
                  <a:gd name="connsiteY10-1948" fmla="*/ 508660 h 568823"/>
                  <a:gd name="connsiteX11-1949" fmla="*/ 331470 w 883813"/>
                  <a:gd name="connsiteY11-1950" fmla="*/ 562000 h 568823"/>
                  <a:gd name="connsiteX12-1951" fmla="*/ 3810 w 883813"/>
                  <a:gd name="connsiteY12-1952" fmla="*/ 542950 h 568823"/>
                  <a:gd name="connsiteX13-1953" fmla="*/ 0 w 883813"/>
                  <a:gd name="connsiteY13-1954" fmla="*/ 207670 h 568823"/>
                  <a:gd name="connsiteX14-1955" fmla="*/ 167640 w 883813"/>
                  <a:gd name="connsiteY14-1956" fmla="*/ 165760 h 568823"/>
                  <a:gd name="connsiteX0-1957" fmla="*/ 167640 w 883813"/>
                  <a:gd name="connsiteY0-1958" fmla="*/ 168085 h 571148"/>
                  <a:gd name="connsiteX1-1959" fmla="*/ 441960 w 883813"/>
                  <a:gd name="connsiteY1-1960" fmla="*/ 11875 h 571148"/>
                  <a:gd name="connsiteX2-1961" fmla="*/ 796277 w 883813"/>
                  <a:gd name="connsiteY2-1962" fmla="*/ 20746 h 571148"/>
                  <a:gd name="connsiteX3-1963" fmla="*/ 883813 w 883813"/>
                  <a:gd name="connsiteY3-1964" fmla="*/ 141389 h 571148"/>
                  <a:gd name="connsiteX4-1965" fmla="*/ 527059 w 883813"/>
                  <a:gd name="connsiteY4-1966" fmla="*/ 145198 h 571148"/>
                  <a:gd name="connsiteX5-1967" fmla="*/ 449580 w 883813"/>
                  <a:gd name="connsiteY5-1968" fmla="*/ 320485 h 571148"/>
                  <a:gd name="connsiteX6-1969" fmla="*/ 628650 w 883813"/>
                  <a:gd name="connsiteY6-1970" fmla="*/ 331915 h 571148"/>
                  <a:gd name="connsiteX7-1971" fmla="*/ 838200 w 883813"/>
                  <a:gd name="connsiteY7-1972" fmla="*/ 343345 h 571148"/>
                  <a:gd name="connsiteX8-1973" fmla="*/ 807720 w 883813"/>
                  <a:gd name="connsiteY8-1974" fmla="*/ 495745 h 571148"/>
                  <a:gd name="connsiteX9-1975" fmla="*/ 685800 w 883813"/>
                  <a:gd name="connsiteY9-1976" fmla="*/ 507175 h 571148"/>
                  <a:gd name="connsiteX10-1977" fmla="*/ 502920 w 883813"/>
                  <a:gd name="connsiteY10-1978" fmla="*/ 510985 h 571148"/>
                  <a:gd name="connsiteX11-1979" fmla="*/ 331470 w 883813"/>
                  <a:gd name="connsiteY11-1980" fmla="*/ 564325 h 571148"/>
                  <a:gd name="connsiteX12-1981" fmla="*/ 3810 w 883813"/>
                  <a:gd name="connsiteY12-1982" fmla="*/ 545275 h 571148"/>
                  <a:gd name="connsiteX13-1983" fmla="*/ 0 w 883813"/>
                  <a:gd name="connsiteY13-1984" fmla="*/ 209995 h 571148"/>
                  <a:gd name="connsiteX14-1985" fmla="*/ 167640 w 883813"/>
                  <a:gd name="connsiteY14-1986" fmla="*/ 168085 h 571148"/>
                  <a:gd name="connsiteX0-1987" fmla="*/ 167640 w 883813"/>
                  <a:gd name="connsiteY0-1988" fmla="*/ 163591 h 566654"/>
                  <a:gd name="connsiteX1-1989" fmla="*/ 441960 w 883813"/>
                  <a:gd name="connsiteY1-1990" fmla="*/ 7381 h 566654"/>
                  <a:gd name="connsiteX2-1991" fmla="*/ 796277 w 883813"/>
                  <a:gd name="connsiteY2-1992" fmla="*/ 16252 h 566654"/>
                  <a:gd name="connsiteX3-1993" fmla="*/ 883813 w 883813"/>
                  <a:gd name="connsiteY3-1994" fmla="*/ 136895 h 566654"/>
                  <a:gd name="connsiteX4-1995" fmla="*/ 527059 w 883813"/>
                  <a:gd name="connsiteY4-1996" fmla="*/ 140704 h 566654"/>
                  <a:gd name="connsiteX5-1997" fmla="*/ 449580 w 883813"/>
                  <a:gd name="connsiteY5-1998" fmla="*/ 315991 h 566654"/>
                  <a:gd name="connsiteX6-1999" fmla="*/ 628650 w 883813"/>
                  <a:gd name="connsiteY6-2000" fmla="*/ 327421 h 566654"/>
                  <a:gd name="connsiteX7-2001" fmla="*/ 838200 w 883813"/>
                  <a:gd name="connsiteY7-2002" fmla="*/ 338851 h 566654"/>
                  <a:gd name="connsiteX8-2003" fmla="*/ 807720 w 883813"/>
                  <a:gd name="connsiteY8-2004" fmla="*/ 491251 h 566654"/>
                  <a:gd name="connsiteX9-2005" fmla="*/ 685800 w 883813"/>
                  <a:gd name="connsiteY9-2006" fmla="*/ 502681 h 566654"/>
                  <a:gd name="connsiteX10-2007" fmla="*/ 502920 w 883813"/>
                  <a:gd name="connsiteY10-2008" fmla="*/ 506491 h 566654"/>
                  <a:gd name="connsiteX11-2009" fmla="*/ 331470 w 883813"/>
                  <a:gd name="connsiteY11-2010" fmla="*/ 559831 h 566654"/>
                  <a:gd name="connsiteX12-2011" fmla="*/ 3810 w 883813"/>
                  <a:gd name="connsiteY12-2012" fmla="*/ 540781 h 566654"/>
                  <a:gd name="connsiteX13-2013" fmla="*/ 0 w 883813"/>
                  <a:gd name="connsiteY13-2014" fmla="*/ 205501 h 566654"/>
                  <a:gd name="connsiteX14-2015" fmla="*/ 167640 w 883813"/>
                  <a:gd name="connsiteY14-2016" fmla="*/ 163591 h 566654"/>
                  <a:gd name="connsiteX0-2017" fmla="*/ 167640 w 883813"/>
                  <a:gd name="connsiteY0-2018" fmla="*/ 164451 h 567514"/>
                  <a:gd name="connsiteX1-2019" fmla="*/ 441960 w 883813"/>
                  <a:gd name="connsiteY1-2020" fmla="*/ 8241 h 567514"/>
                  <a:gd name="connsiteX2-2021" fmla="*/ 796277 w 883813"/>
                  <a:gd name="connsiteY2-2022" fmla="*/ 17112 h 567514"/>
                  <a:gd name="connsiteX3-2023" fmla="*/ 883813 w 883813"/>
                  <a:gd name="connsiteY3-2024" fmla="*/ 137755 h 567514"/>
                  <a:gd name="connsiteX4-2025" fmla="*/ 527059 w 883813"/>
                  <a:gd name="connsiteY4-2026" fmla="*/ 141564 h 567514"/>
                  <a:gd name="connsiteX5-2027" fmla="*/ 449580 w 883813"/>
                  <a:gd name="connsiteY5-2028" fmla="*/ 316851 h 567514"/>
                  <a:gd name="connsiteX6-2029" fmla="*/ 628650 w 883813"/>
                  <a:gd name="connsiteY6-2030" fmla="*/ 328281 h 567514"/>
                  <a:gd name="connsiteX7-2031" fmla="*/ 838200 w 883813"/>
                  <a:gd name="connsiteY7-2032" fmla="*/ 339711 h 567514"/>
                  <a:gd name="connsiteX8-2033" fmla="*/ 807720 w 883813"/>
                  <a:gd name="connsiteY8-2034" fmla="*/ 492111 h 567514"/>
                  <a:gd name="connsiteX9-2035" fmla="*/ 685800 w 883813"/>
                  <a:gd name="connsiteY9-2036" fmla="*/ 503541 h 567514"/>
                  <a:gd name="connsiteX10-2037" fmla="*/ 502920 w 883813"/>
                  <a:gd name="connsiteY10-2038" fmla="*/ 507351 h 567514"/>
                  <a:gd name="connsiteX11-2039" fmla="*/ 331470 w 883813"/>
                  <a:gd name="connsiteY11-2040" fmla="*/ 560691 h 567514"/>
                  <a:gd name="connsiteX12-2041" fmla="*/ 3810 w 883813"/>
                  <a:gd name="connsiteY12-2042" fmla="*/ 541641 h 567514"/>
                  <a:gd name="connsiteX13-2043" fmla="*/ 0 w 883813"/>
                  <a:gd name="connsiteY13-2044" fmla="*/ 206361 h 567514"/>
                  <a:gd name="connsiteX14-2045" fmla="*/ 167640 w 883813"/>
                  <a:gd name="connsiteY14-2046" fmla="*/ 164451 h 567514"/>
                  <a:gd name="connsiteX0-2047" fmla="*/ 167640 w 883813"/>
                  <a:gd name="connsiteY0-2048" fmla="*/ 164451 h 567514"/>
                  <a:gd name="connsiteX1-2049" fmla="*/ 441960 w 883813"/>
                  <a:gd name="connsiteY1-2050" fmla="*/ 8241 h 567514"/>
                  <a:gd name="connsiteX2-2051" fmla="*/ 796277 w 883813"/>
                  <a:gd name="connsiteY2-2052" fmla="*/ 17112 h 567514"/>
                  <a:gd name="connsiteX3-2053" fmla="*/ 883813 w 883813"/>
                  <a:gd name="connsiteY3-2054" fmla="*/ 137755 h 567514"/>
                  <a:gd name="connsiteX4-2055" fmla="*/ 504159 w 883813"/>
                  <a:gd name="connsiteY4-2056" fmla="*/ 139020 h 567514"/>
                  <a:gd name="connsiteX5-2057" fmla="*/ 449580 w 883813"/>
                  <a:gd name="connsiteY5-2058" fmla="*/ 316851 h 567514"/>
                  <a:gd name="connsiteX6-2059" fmla="*/ 628650 w 883813"/>
                  <a:gd name="connsiteY6-2060" fmla="*/ 328281 h 567514"/>
                  <a:gd name="connsiteX7-2061" fmla="*/ 838200 w 883813"/>
                  <a:gd name="connsiteY7-2062" fmla="*/ 339711 h 567514"/>
                  <a:gd name="connsiteX8-2063" fmla="*/ 807720 w 883813"/>
                  <a:gd name="connsiteY8-2064" fmla="*/ 492111 h 567514"/>
                  <a:gd name="connsiteX9-2065" fmla="*/ 685800 w 883813"/>
                  <a:gd name="connsiteY9-2066" fmla="*/ 503541 h 567514"/>
                  <a:gd name="connsiteX10-2067" fmla="*/ 502920 w 883813"/>
                  <a:gd name="connsiteY10-2068" fmla="*/ 507351 h 567514"/>
                  <a:gd name="connsiteX11-2069" fmla="*/ 331470 w 883813"/>
                  <a:gd name="connsiteY11-2070" fmla="*/ 560691 h 567514"/>
                  <a:gd name="connsiteX12-2071" fmla="*/ 3810 w 883813"/>
                  <a:gd name="connsiteY12-2072" fmla="*/ 541641 h 567514"/>
                  <a:gd name="connsiteX13-2073" fmla="*/ 0 w 883813"/>
                  <a:gd name="connsiteY13-2074" fmla="*/ 206361 h 567514"/>
                  <a:gd name="connsiteX14-2075" fmla="*/ 167640 w 883813"/>
                  <a:gd name="connsiteY14-2076" fmla="*/ 164451 h 567514"/>
                  <a:gd name="connsiteX0-2077" fmla="*/ 167640 w 883813"/>
                  <a:gd name="connsiteY0-2078" fmla="*/ 164451 h 567514"/>
                  <a:gd name="connsiteX1-2079" fmla="*/ 441960 w 883813"/>
                  <a:gd name="connsiteY1-2080" fmla="*/ 8241 h 567514"/>
                  <a:gd name="connsiteX2-2081" fmla="*/ 796277 w 883813"/>
                  <a:gd name="connsiteY2-2082" fmla="*/ 17112 h 567514"/>
                  <a:gd name="connsiteX3-2083" fmla="*/ 883813 w 883813"/>
                  <a:gd name="connsiteY3-2084" fmla="*/ 137755 h 567514"/>
                  <a:gd name="connsiteX4-2085" fmla="*/ 504159 w 883813"/>
                  <a:gd name="connsiteY4-2086" fmla="*/ 139020 h 567514"/>
                  <a:gd name="connsiteX5-2087" fmla="*/ 449580 w 883813"/>
                  <a:gd name="connsiteY5-2088" fmla="*/ 316851 h 567514"/>
                  <a:gd name="connsiteX6-2089" fmla="*/ 628650 w 883813"/>
                  <a:gd name="connsiteY6-2090" fmla="*/ 328281 h 567514"/>
                  <a:gd name="connsiteX7-2091" fmla="*/ 838200 w 883813"/>
                  <a:gd name="connsiteY7-2092" fmla="*/ 339711 h 567514"/>
                  <a:gd name="connsiteX8-2093" fmla="*/ 807720 w 883813"/>
                  <a:gd name="connsiteY8-2094" fmla="*/ 492111 h 567514"/>
                  <a:gd name="connsiteX9-2095" fmla="*/ 685800 w 883813"/>
                  <a:gd name="connsiteY9-2096" fmla="*/ 503541 h 567514"/>
                  <a:gd name="connsiteX10-2097" fmla="*/ 502920 w 883813"/>
                  <a:gd name="connsiteY10-2098" fmla="*/ 507351 h 567514"/>
                  <a:gd name="connsiteX11-2099" fmla="*/ 331470 w 883813"/>
                  <a:gd name="connsiteY11-2100" fmla="*/ 560691 h 567514"/>
                  <a:gd name="connsiteX12-2101" fmla="*/ 3810 w 883813"/>
                  <a:gd name="connsiteY12-2102" fmla="*/ 541641 h 567514"/>
                  <a:gd name="connsiteX13-2103" fmla="*/ 0 w 883813"/>
                  <a:gd name="connsiteY13-2104" fmla="*/ 206361 h 567514"/>
                  <a:gd name="connsiteX14-2105" fmla="*/ 167640 w 883813"/>
                  <a:gd name="connsiteY14-2106" fmla="*/ 164451 h 567514"/>
                  <a:gd name="connsiteX0-2107" fmla="*/ 167640 w 883813"/>
                  <a:gd name="connsiteY0-2108" fmla="*/ 164451 h 567514"/>
                  <a:gd name="connsiteX1-2109" fmla="*/ 441960 w 883813"/>
                  <a:gd name="connsiteY1-2110" fmla="*/ 8241 h 567514"/>
                  <a:gd name="connsiteX2-2111" fmla="*/ 796277 w 883813"/>
                  <a:gd name="connsiteY2-2112" fmla="*/ 17112 h 567514"/>
                  <a:gd name="connsiteX3-2113" fmla="*/ 883813 w 883813"/>
                  <a:gd name="connsiteY3-2114" fmla="*/ 137755 h 567514"/>
                  <a:gd name="connsiteX4-2115" fmla="*/ 504159 w 883813"/>
                  <a:gd name="connsiteY4-2116" fmla="*/ 139020 h 567514"/>
                  <a:gd name="connsiteX5-2117" fmla="*/ 472480 w 883813"/>
                  <a:gd name="connsiteY5-2118" fmla="*/ 316851 h 567514"/>
                  <a:gd name="connsiteX6-2119" fmla="*/ 628650 w 883813"/>
                  <a:gd name="connsiteY6-2120" fmla="*/ 328281 h 567514"/>
                  <a:gd name="connsiteX7-2121" fmla="*/ 838200 w 883813"/>
                  <a:gd name="connsiteY7-2122" fmla="*/ 339711 h 567514"/>
                  <a:gd name="connsiteX8-2123" fmla="*/ 807720 w 883813"/>
                  <a:gd name="connsiteY8-2124" fmla="*/ 492111 h 567514"/>
                  <a:gd name="connsiteX9-2125" fmla="*/ 685800 w 883813"/>
                  <a:gd name="connsiteY9-2126" fmla="*/ 503541 h 567514"/>
                  <a:gd name="connsiteX10-2127" fmla="*/ 502920 w 883813"/>
                  <a:gd name="connsiteY10-2128" fmla="*/ 507351 h 567514"/>
                  <a:gd name="connsiteX11-2129" fmla="*/ 331470 w 883813"/>
                  <a:gd name="connsiteY11-2130" fmla="*/ 560691 h 567514"/>
                  <a:gd name="connsiteX12-2131" fmla="*/ 3810 w 883813"/>
                  <a:gd name="connsiteY12-2132" fmla="*/ 541641 h 567514"/>
                  <a:gd name="connsiteX13-2133" fmla="*/ 0 w 883813"/>
                  <a:gd name="connsiteY13-2134" fmla="*/ 206361 h 567514"/>
                  <a:gd name="connsiteX14-2135" fmla="*/ 167640 w 883813"/>
                  <a:gd name="connsiteY14-2136" fmla="*/ 164451 h 567514"/>
                  <a:gd name="connsiteX0-2137" fmla="*/ 167640 w 883813"/>
                  <a:gd name="connsiteY0-2138" fmla="*/ 164451 h 567514"/>
                  <a:gd name="connsiteX1-2139" fmla="*/ 441960 w 883813"/>
                  <a:gd name="connsiteY1-2140" fmla="*/ 8241 h 567514"/>
                  <a:gd name="connsiteX2-2141" fmla="*/ 796277 w 883813"/>
                  <a:gd name="connsiteY2-2142" fmla="*/ 17112 h 567514"/>
                  <a:gd name="connsiteX3-2143" fmla="*/ 883813 w 883813"/>
                  <a:gd name="connsiteY3-2144" fmla="*/ 137755 h 567514"/>
                  <a:gd name="connsiteX4-2145" fmla="*/ 504159 w 883813"/>
                  <a:gd name="connsiteY4-2146" fmla="*/ 139020 h 567514"/>
                  <a:gd name="connsiteX5-2147" fmla="*/ 472480 w 883813"/>
                  <a:gd name="connsiteY5-2148" fmla="*/ 316851 h 567514"/>
                  <a:gd name="connsiteX6-2149" fmla="*/ 628650 w 883813"/>
                  <a:gd name="connsiteY6-2150" fmla="*/ 328281 h 567514"/>
                  <a:gd name="connsiteX7-2151" fmla="*/ 838200 w 883813"/>
                  <a:gd name="connsiteY7-2152" fmla="*/ 339711 h 567514"/>
                  <a:gd name="connsiteX8-2153" fmla="*/ 807720 w 883813"/>
                  <a:gd name="connsiteY8-2154" fmla="*/ 492111 h 567514"/>
                  <a:gd name="connsiteX9-2155" fmla="*/ 685800 w 883813"/>
                  <a:gd name="connsiteY9-2156" fmla="*/ 503541 h 567514"/>
                  <a:gd name="connsiteX10-2157" fmla="*/ 502920 w 883813"/>
                  <a:gd name="connsiteY10-2158" fmla="*/ 507351 h 567514"/>
                  <a:gd name="connsiteX11-2159" fmla="*/ 331470 w 883813"/>
                  <a:gd name="connsiteY11-2160" fmla="*/ 560691 h 567514"/>
                  <a:gd name="connsiteX12-2161" fmla="*/ 3810 w 883813"/>
                  <a:gd name="connsiteY12-2162" fmla="*/ 541641 h 567514"/>
                  <a:gd name="connsiteX13-2163" fmla="*/ 0 w 883813"/>
                  <a:gd name="connsiteY13-2164" fmla="*/ 206361 h 567514"/>
                  <a:gd name="connsiteX14-2165" fmla="*/ 167640 w 883813"/>
                  <a:gd name="connsiteY14-2166" fmla="*/ 164451 h 567514"/>
                  <a:gd name="connsiteX0-2167" fmla="*/ 167640 w 883813"/>
                  <a:gd name="connsiteY0-2168" fmla="*/ 164451 h 567514"/>
                  <a:gd name="connsiteX1-2169" fmla="*/ 441960 w 883813"/>
                  <a:gd name="connsiteY1-2170" fmla="*/ 8241 h 567514"/>
                  <a:gd name="connsiteX2-2171" fmla="*/ 796277 w 883813"/>
                  <a:gd name="connsiteY2-2172" fmla="*/ 17112 h 567514"/>
                  <a:gd name="connsiteX3-2173" fmla="*/ 883813 w 883813"/>
                  <a:gd name="connsiteY3-2174" fmla="*/ 137755 h 567514"/>
                  <a:gd name="connsiteX4-2175" fmla="*/ 504159 w 883813"/>
                  <a:gd name="connsiteY4-2176" fmla="*/ 139020 h 567514"/>
                  <a:gd name="connsiteX5-2177" fmla="*/ 495380 w 883813"/>
                  <a:gd name="connsiteY5-2178" fmla="*/ 321940 h 567514"/>
                  <a:gd name="connsiteX6-2179" fmla="*/ 628650 w 883813"/>
                  <a:gd name="connsiteY6-2180" fmla="*/ 328281 h 567514"/>
                  <a:gd name="connsiteX7-2181" fmla="*/ 838200 w 883813"/>
                  <a:gd name="connsiteY7-2182" fmla="*/ 339711 h 567514"/>
                  <a:gd name="connsiteX8-2183" fmla="*/ 807720 w 883813"/>
                  <a:gd name="connsiteY8-2184" fmla="*/ 492111 h 567514"/>
                  <a:gd name="connsiteX9-2185" fmla="*/ 685800 w 883813"/>
                  <a:gd name="connsiteY9-2186" fmla="*/ 503541 h 567514"/>
                  <a:gd name="connsiteX10-2187" fmla="*/ 502920 w 883813"/>
                  <a:gd name="connsiteY10-2188" fmla="*/ 507351 h 567514"/>
                  <a:gd name="connsiteX11-2189" fmla="*/ 331470 w 883813"/>
                  <a:gd name="connsiteY11-2190" fmla="*/ 560691 h 567514"/>
                  <a:gd name="connsiteX12-2191" fmla="*/ 3810 w 883813"/>
                  <a:gd name="connsiteY12-2192" fmla="*/ 541641 h 567514"/>
                  <a:gd name="connsiteX13-2193" fmla="*/ 0 w 883813"/>
                  <a:gd name="connsiteY13-2194" fmla="*/ 206361 h 567514"/>
                  <a:gd name="connsiteX14-2195" fmla="*/ 167640 w 883813"/>
                  <a:gd name="connsiteY14-2196" fmla="*/ 164451 h 567514"/>
                  <a:gd name="connsiteX0-2197" fmla="*/ 167640 w 883813"/>
                  <a:gd name="connsiteY0-2198" fmla="*/ 164451 h 567514"/>
                  <a:gd name="connsiteX1-2199" fmla="*/ 441960 w 883813"/>
                  <a:gd name="connsiteY1-2200" fmla="*/ 8241 h 567514"/>
                  <a:gd name="connsiteX2-2201" fmla="*/ 796277 w 883813"/>
                  <a:gd name="connsiteY2-2202" fmla="*/ 17112 h 567514"/>
                  <a:gd name="connsiteX3-2203" fmla="*/ 883813 w 883813"/>
                  <a:gd name="connsiteY3-2204" fmla="*/ 137755 h 567514"/>
                  <a:gd name="connsiteX4-2205" fmla="*/ 504159 w 883813"/>
                  <a:gd name="connsiteY4-2206" fmla="*/ 139020 h 567514"/>
                  <a:gd name="connsiteX5-2207" fmla="*/ 495380 w 883813"/>
                  <a:gd name="connsiteY5-2208" fmla="*/ 321940 h 567514"/>
                  <a:gd name="connsiteX6-2209" fmla="*/ 628650 w 883813"/>
                  <a:gd name="connsiteY6-2210" fmla="*/ 328281 h 567514"/>
                  <a:gd name="connsiteX7-2211" fmla="*/ 838200 w 883813"/>
                  <a:gd name="connsiteY7-2212" fmla="*/ 339711 h 567514"/>
                  <a:gd name="connsiteX8-2213" fmla="*/ 807720 w 883813"/>
                  <a:gd name="connsiteY8-2214" fmla="*/ 492111 h 567514"/>
                  <a:gd name="connsiteX9-2215" fmla="*/ 685800 w 883813"/>
                  <a:gd name="connsiteY9-2216" fmla="*/ 503541 h 567514"/>
                  <a:gd name="connsiteX10-2217" fmla="*/ 502920 w 883813"/>
                  <a:gd name="connsiteY10-2218" fmla="*/ 507351 h 567514"/>
                  <a:gd name="connsiteX11-2219" fmla="*/ 331470 w 883813"/>
                  <a:gd name="connsiteY11-2220" fmla="*/ 560691 h 567514"/>
                  <a:gd name="connsiteX12-2221" fmla="*/ 3810 w 883813"/>
                  <a:gd name="connsiteY12-2222" fmla="*/ 541641 h 567514"/>
                  <a:gd name="connsiteX13-2223" fmla="*/ 0 w 883813"/>
                  <a:gd name="connsiteY13-2224" fmla="*/ 206361 h 567514"/>
                  <a:gd name="connsiteX14-2225" fmla="*/ 167640 w 883813"/>
                  <a:gd name="connsiteY14-2226" fmla="*/ 164451 h 567514"/>
                  <a:gd name="connsiteX0-2227" fmla="*/ 167640 w 883813"/>
                  <a:gd name="connsiteY0-2228" fmla="*/ 164451 h 567514"/>
                  <a:gd name="connsiteX1-2229" fmla="*/ 441960 w 883813"/>
                  <a:gd name="connsiteY1-2230" fmla="*/ 8241 h 567514"/>
                  <a:gd name="connsiteX2-2231" fmla="*/ 796277 w 883813"/>
                  <a:gd name="connsiteY2-2232" fmla="*/ 17112 h 567514"/>
                  <a:gd name="connsiteX3-2233" fmla="*/ 883813 w 883813"/>
                  <a:gd name="connsiteY3-2234" fmla="*/ 137755 h 567514"/>
                  <a:gd name="connsiteX4-2235" fmla="*/ 516881 w 883813"/>
                  <a:gd name="connsiteY4-2236" fmla="*/ 128842 h 567514"/>
                  <a:gd name="connsiteX5-2237" fmla="*/ 495380 w 883813"/>
                  <a:gd name="connsiteY5-2238" fmla="*/ 321940 h 567514"/>
                  <a:gd name="connsiteX6-2239" fmla="*/ 628650 w 883813"/>
                  <a:gd name="connsiteY6-2240" fmla="*/ 328281 h 567514"/>
                  <a:gd name="connsiteX7-2241" fmla="*/ 838200 w 883813"/>
                  <a:gd name="connsiteY7-2242" fmla="*/ 339711 h 567514"/>
                  <a:gd name="connsiteX8-2243" fmla="*/ 807720 w 883813"/>
                  <a:gd name="connsiteY8-2244" fmla="*/ 492111 h 567514"/>
                  <a:gd name="connsiteX9-2245" fmla="*/ 685800 w 883813"/>
                  <a:gd name="connsiteY9-2246" fmla="*/ 503541 h 567514"/>
                  <a:gd name="connsiteX10-2247" fmla="*/ 502920 w 883813"/>
                  <a:gd name="connsiteY10-2248" fmla="*/ 507351 h 567514"/>
                  <a:gd name="connsiteX11-2249" fmla="*/ 331470 w 883813"/>
                  <a:gd name="connsiteY11-2250" fmla="*/ 560691 h 567514"/>
                  <a:gd name="connsiteX12-2251" fmla="*/ 3810 w 883813"/>
                  <a:gd name="connsiteY12-2252" fmla="*/ 541641 h 567514"/>
                  <a:gd name="connsiteX13-2253" fmla="*/ 0 w 883813"/>
                  <a:gd name="connsiteY13-2254" fmla="*/ 206361 h 567514"/>
                  <a:gd name="connsiteX14-2255" fmla="*/ 167640 w 883813"/>
                  <a:gd name="connsiteY14-2256" fmla="*/ 164451 h 567514"/>
                  <a:gd name="connsiteX0-2257" fmla="*/ 167640 w 883813"/>
                  <a:gd name="connsiteY0-2258" fmla="*/ 164451 h 567514"/>
                  <a:gd name="connsiteX1-2259" fmla="*/ 441960 w 883813"/>
                  <a:gd name="connsiteY1-2260" fmla="*/ 8241 h 567514"/>
                  <a:gd name="connsiteX2-2261" fmla="*/ 796277 w 883813"/>
                  <a:gd name="connsiteY2-2262" fmla="*/ 17112 h 567514"/>
                  <a:gd name="connsiteX3-2263" fmla="*/ 883813 w 883813"/>
                  <a:gd name="connsiteY3-2264" fmla="*/ 137755 h 567514"/>
                  <a:gd name="connsiteX4-2265" fmla="*/ 516881 w 883813"/>
                  <a:gd name="connsiteY4-2266" fmla="*/ 139020 h 567514"/>
                  <a:gd name="connsiteX5-2267" fmla="*/ 495380 w 883813"/>
                  <a:gd name="connsiteY5-2268" fmla="*/ 321940 h 567514"/>
                  <a:gd name="connsiteX6-2269" fmla="*/ 628650 w 883813"/>
                  <a:gd name="connsiteY6-2270" fmla="*/ 328281 h 567514"/>
                  <a:gd name="connsiteX7-2271" fmla="*/ 838200 w 883813"/>
                  <a:gd name="connsiteY7-2272" fmla="*/ 339711 h 567514"/>
                  <a:gd name="connsiteX8-2273" fmla="*/ 807720 w 883813"/>
                  <a:gd name="connsiteY8-2274" fmla="*/ 492111 h 567514"/>
                  <a:gd name="connsiteX9-2275" fmla="*/ 685800 w 883813"/>
                  <a:gd name="connsiteY9-2276" fmla="*/ 503541 h 567514"/>
                  <a:gd name="connsiteX10-2277" fmla="*/ 502920 w 883813"/>
                  <a:gd name="connsiteY10-2278" fmla="*/ 507351 h 567514"/>
                  <a:gd name="connsiteX11-2279" fmla="*/ 331470 w 883813"/>
                  <a:gd name="connsiteY11-2280" fmla="*/ 560691 h 567514"/>
                  <a:gd name="connsiteX12-2281" fmla="*/ 3810 w 883813"/>
                  <a:gd name="connsiteY12-2282" fmla="*/ 541641 h 567514"/>
                  <a:gd name="connsiteX13-2283" fmla="*/ 0 w 883813"/>
                  <a:gd name="connsiteY13-2284" fmla="*/ 206361 h 567514"/>
                  <a:gd name="connsiteX14-2285" fmla="*/ 167640 w 883813"/>
                  <a:gd name="connsiteY14-2286" fmla="*/ 164451 h 567514"/>
                  <a:gd name="connsiteX0-2287" fmla="*/ 167640 w 883813"/>
                  <a:gd name="connsiteY0-2288" fmla="*/ 164451 h 567514"/>
                  <a:gd name="connsiteX1-2289" fmla="*/ 441960 w 883813"/>
                  <a:gd name="connsiteY1-2290" fmla="*/ 8241 h 567514"/>
                  <a:gd name="connsiteX2-2291" fmla="*/ 796277 w 883813"/>
                  <a:gd name="connsiteY2-2292" fmla="*/ 17112 h 567514"/>
                  <a:gd name="connsiteX3-2293" fmla="*/ 883813 w 883813"/>
                  <a:gd name="connsiteY3-2294" fmla="*/ 137755 h 567514"/>
                  <a:gd name="connsiteX4-2295" fmla="*/ 516881 w 883813"/>
                  <a:gd name="connsiteY4-2296" fmla="*/ 139020 h 567514"/>
                  <a:gd name="connsiteX5-2297" fmla="*/ 495380 w 883813"/>
                  <a:gd name="connsiteY5-2298" fmla="*/ 321940 h 567514"/>
                  <a:gd name="connsiteX6-2299" fmla="*/ 628650 w 883813"/>
                  <a:gd name="connsiteY6-2300" fmla="*/ 328281 h 567514"/>
                  <a:gd name="connsiteX7-2301" fmla="*/ 838200 w 883813"/>
                  <a:gd name="connsiteY7-2302" fmla="*/ 339711 h 567514"/>
                  <a:gd name="connsiteX8-2303" fmla="*/ 807720 w 883813"/>
                  <a:gd name="connsiteY8-2304" fmla="*/ 492111 h 567514"/>
                  <a:gd name="connsiteX9-2305" fmla="*/ 685800 w 883813"/>
                  <a:gd name="connsiteY9-2306" fmla="*/ 503541 h 567514"/>
                  <a:gd name="connsiteX10-2307" fmla="*/ 502920 w 883813"/>
                  <a:gd name="connsiteY10-2308" fmla="*/ 507351 h 567514"/>
                  <a:gd name="connsiteX11-2309" fmla="*/ 331470 w 883813"/>
                  <a:gd name="connsiteY11-2310" fmla="*/ 560691 h 567514"/>
                  <a:gd name="connsiteX12-2311" fmla="*/ 3810 w 883813"/>
                  <a:gd name="connsiteY12-2312" fmla="*/ 541641 h 567514"/>
                  <a:gd name="connsiteX13-2313" fmla="*/ 0 w 883813"/>
                  <a:gd name="connsiteY13-2314" fmla="*/ 206361 h 567514"/>
                  <a:gd name="connsiteX14-2315" fmla="*/ 167640 w 883813"/>
                  <a:gd name="connsiteY14-2316" fmla="*/ 164451 h 567514"/>
                  <a:gd name="connsiteX0-2317" fmla="*/ 167640 w 883813"/>
                  <a:gd name="connsiteY0-2318" fmla="*/ 164451 h 567514"/>
                  <a:gd name="connsiteX1-2319" fmla="*/ 441960 w 883813"/>
                  <a:gd name="connsiteY1-2320" fmla="*/ 8241 h 567514"/>
                  <a:gd name="connsiteX2-2321" fmla="*/ 796277 w 883813"/>
                  <a:gd name="connsiteY2-2322" fmla="*/ 17112 h 567514"/>
                  <a:gd name="connsiteX3-2323" fmla="*/ 883813 w 883813"/>
                  <a:gd name="connsiteY3-2324" fmla="*/ 137755 h 567514"/>
                  <a:gd name="connsiteX4-2325" fmla="*/ 516881 w 883813"/>
                  <a:gd name="connsiteY4-2326" fmla="*/ 139020 h 567514"/>
                  <a:gd name="connsiteX5-2327" fmla="*/ 495380 w 883813"/>
                  <a:gd name="connsiteY5-2328" fmla="*/ 321940 h 567514"/>
                  <a:gd name="connsiteX6-2329" fmla="*/ 628650 w 883813"/>
                  <a:gd name="connsiteY6-2330" fmla="*/ 328281 h 567514"/>
                  <a:gd name="connsiteX7-2331" fmla="*/ 838200 w 883813"/>
                  <a:gd name="connsiteY7-2332" fmla="*/ 339711 h 567514"/>
                  <a:gd name="connsiteX8-2333" fmla="*/ 807720 w 883813"/>
                  <a:gd name="connsiteY8-2334" fmla="*/ 492111 h 567514"/>
                  <a:gd name="connsiteX9-2335" fmla="*/ 685800 w 883813"/>
                  <a:gd name="connsiteY9-2336" fmla="*/ 503541 h 567514"/>
                  <a:gd name="connsiteX10-2337" fmla="*/ 502920 w 883813"/>
                  <a:gd name="connsiteY10-2338" fmla="*/ 507351 h 567514"/>
                  <a:gd name="connsiteX11-2339" fmla="*/ 331470 w 883813"/>
                  <a:gd name="connsiteY11-2340" fmla="*/ 560691 h 567514"/>
                  <a:gd name="connsiteX12-2341" fmla="*/ 3810 w 883813"/>
                  <a:gd name="connsiteY12-2342" fmla="*/ 541641 h 567514"/>
                  <a:gd name="connsiteX13-2343" fmla="*/ 0 w 883813"/>
                  <a:gd name="connsiteY13-2344" fmla="*/ 206361 h 567514"/>
                  <a:gd name="connsiteX14-2345" fmla="*/ 167640 w 883813"/>
                  <a:gd name="connsiteY14-2346" fmla="*/ 164451 h 567514"/>
                  <a:gd name="connsiteX0-2347" fmla="*/ 167640 w 883813"/>
                  <a:gd name="connsiteY0-2348" fmla="*/ 164451 h 564795"/>
                  <a:gd name="connsiteX1-2349" fmla="*/ 441960 w 883813"/>
                  <a:gd name="connsiteY1-2350" fmla="*/ 8241 h 564795"/>
                  <a:gd name="connsiteX2-2351" fmla="*/ 796277 w 883813"/>
                  <a:gd name="connsiteY2-2352" fmla="*/ 17112 h 564795"/>
                  <a:gd name="connsiteX3-2353" fmla="*/ 883813 w 883813"/>
                  <a:gd name="connsiteY3-2354" fmla="*/ 137755 h 564795"/>
                  <a:gd name="connsiteX4-2355" fmla="*/ 516881 w 883813"/>
                  <a:gd name="connsiteY4-2356" fmla="*/ 139020 h 564795"/>
                  <a:gd name="connsiteX5-2357" fmla="*/ 495380 w 883813"/>
                  <a:gd name="connsiteY5-2358" fmla="*/ 321940 h 564795"/>
                  <a:gd name="connsiteX6-2359" fmla="*/ 628650 w 883813"/>
                  <a:gd name="connsiteY6-2360" fmla="*/ 328281 h 564795"/>
                  <a:gd name="connsiteX7-2361" fmla="*/ 838200 w 883813"/>
                  <a:gd name="connsiteY7-2362" fmla="*/ 339711 h 564795"/>
                  <a:gd name="connsiteX8-2363" fmla="*/ 807720 w 883813"/>
                  <a:gd name="connsiteY8-2364" fmla="*/ 492111 h 564795"/>
                  <a:gd name="connsiteX9-2365" fmla="*/ 685800 w 883813"/>
                  <a:gd name="connsiteY9-2366" fmla="*/ 503541 h 564795"/>
                  <a:gd name="connsiteX10-2367" fmla="*/ 502920 w 883813"/>
                  <a:gd name="connsiteY10-2368" fmla="*/ 507351 h 564795"/>
                  <a:gd name="connsiteX11-2369" fmla="*/ 331470 w 883813"/>
                  <a:gd name="connsiteY11-2370" fmla="*/ 560691 h 564795"/>
                  <a:gd name="connsiteX12-2371" fmla="*/ 3811 w 883813"/>
                  <a:gd name="connsiteY12-2372" fmla="*/ 503474 h 564795"/>
                  <a:gd name="connsiteX13-2373" fmla="*/ 0 w 883813"/>
                  <a:gd name="connsiteY13-2374" fmla="*/ 206361 h 564795"/>
                  <a:gd name="connsiteX14-2375" fmla="*/ 167640 w 883813"/>
                  <a:gd name="connsiteY14-2376" fmla="*/ 164451 h 564795"/>
                  <a:gd name="connsiteX0-2377" fmla="*/ 167640 w 883813"/>
                  <a:gd name="connsiteY0-2378" fmla="*/ 164451 h 550307"/>
                  <a:gd name="connsiteX1-2379" fmla="*/ 441960 w 883813"/>
                  <a:gd name="connsiteY1-2380" fmla="*/ 8241 h 550307"/>
                  <a:gd name="connsiteX2-2381" fmla="*/ 796277 w 883813"/>
                  <a:gd name="connsiteY2-2382" fmla="*/ 17112 h 550307"/>
                  <a:gd name="connsiteX3-2383" fmla="*/ 883813 w 883813"/>
                  <a:gd name="connsiteY3-2384" fmla="*/ 137755 h 550307"/>
                  <a:gd name="connsiteX4-2385" fmla="*/ 516881 w 883813"/>
                  <a:gd name="connsiteY4-2386" fmla="*/ 139020 h 550307"/>
                  <a:gd name="connsiteX5-2387" fmla="*/ 495380 w 883813"/>
                  <a:gd name="connsiteY5-2388" fmla="*/ 321940 h 550307"/>
                  <a:gd name="connsiteX6-2389" fmla="*/ 628650 w 883813"/>
                  <a:gd name="connsiteY6-2390" fmla="*/ 328281 h 550307"/>
                  <a:gd name="connsiteX7-2391" fmla="*/ 838200 w 883813"/>
                  <a:gd name="connsiteY7-2392" fmla="*/ 339711 h 550307"/>
                  <a:gd name="connsiteX8-2393" fmla="*/ 807720 w 883813"/>
                  <a:gd name="connsiteY8-2394" fmla="*/ 492111 h 550307"/>
                  <a:gd name="connsiteX9-2395" fmla="*/ 685800 w 883813"/>
                  <a:gd name="connsiteY9-2396" fmla="*/ 503541 h 550307"/>
                  <a:gd name="connsiteX10-2397" fmla="*/ 502920 w 883813"/>
                  <a:gd name="connsiteY10-2398" fmla="*/ 507351 h 550307"/>
                  <a:gd name="connsiteX11-2399" fmla="*/ 331470 w 883813"/>
                  <a:gd name="connsiteY11-2400" fmla="*/ 545424 h 550307"/>
                  <a:gd name="connsiteX12-2401" fmla="*/ 3811 w 883813"/>
                  <a:gd name="connsiteY12-2402" fmla="*/ 503474 h 550307"/>
                  <a:gd name="connsiteX13-2403" fmla="*/ 0 w 883813"/>
                  <a:gd name="connsiteY13-2404" fmla="*/ 206361 h 550307"/>
                  <a:gd name="connsiteX14-2405" fmla="*/ 167640 w 883813"/>
                  <a:gd name="connsiteY14-2406" fmla="*/ 164451 h 550307"/>
                  <a:gd name="connsiteX0-2407" fmla="*/ 167640 w 883813"/>
                  <a:gd name="connsiteY0-2408" fmla="*/ 164451 h 545424"/>
                  <a:gd name="connsiteX1-2409" fmla="*/ 441960 w 883813"/>
                  <a:gd name="connsiteY1-2410" fmla="*/ 8241 h 545424"/>
                  <a:gd name="connsiteX2-2411" fmla="*/ 796277 w 883813"/>
                  <a:gd name="connsiteY2-2412" fmla="*/ 17112 h 545424"/>
                  <a:gd name="connsiteX3-2413" fmla="*/ 883813 w 883813"/>
                  <a:gd name="connsiteY3-2414" fmla="*/ 137755 h 545424"/>
                  <a:gd name="connsiteX4-2415" fmla="*/ 516881 w 883813"/>
                  <a:gd name="connsiteY4-2416" fmla="*/ 139020 h 545424"/>
                  <a:gd name="connsiteX5-2417" fmla="*/ 495380 w 883813"/>
                  <a:gd name="connsiteY5-2418" fmla="*/ 321940 h 545424"/>
                  <a:gd name="connsiteX6-2419" fmla="*/ 628650 w 883813"/>
                  <a:gd name="connsiteY6-2420" fmla="*/ 328281 h 545424"/>
                  <a:gd name="connsiteX7-2421" fmla="*/ 838200 w 883813"/>
                  <a:gd name="connsiteY7-2422" fmla="*/ 339711 h 545424"/>
                  <a:gd name="connsiteX8-2423" fmla="*/ 807720 w 883813"/>
                  <a:gd name="connsiteY8-2424" fmla="*/ 492111 h 545424"/>
                  <a:gd name="connsiteX9-2425" fmla="*/ 685800 w 883813"/>
                  <a:gd name="connsiteY9-2426" fmla="*/ 503541 h 545424"/>
                  <a:gd name="connsiteX10-2427" fmla="*/ 502920 w 883813"/>
                  <a:gd name="connsiteY10-2428" fmla="*/ 507351 h 545424"/>
                  <a:gd name="connsiteX11-2429" fmla="*/ 331470 w 883813"/>
                  <a:gd name="connsiteY11-2430" fmla="*/ 545424 h 545424"/>
                  <a:gd name="connsiteX12-2431" fmla="*/ 3811 w 883813"/>
                  <a:gd name="connsiteY12-2432" fmla="*/ 503474 h 545424"/>
                  <a:gd name="connsiteX13-2433" fmla="*/ 0 w 883813"/>
                  <a:gd name="connsiteY13-2434" fmla="*/ 206361 h 545424"/>
                  <a:gd name="connsiteX14-2435" fmla="*/ 167640 w 883813"/>
                  <a:gd name="connsiteY14-2436" fmla="*/ 164451 h 545424"/>
                  <a:gd name="connsiteX0-2437" fmla="*/ 167640 w 883813"/>
                  <a:gd name="connsiteY0-2438" fmla="*/ 164451 h 545424"/>
                  <a:gd name="connsiteX1-2439" fmla="*/ 441960 w 883813"/>
                  <a:gd name="connsiteY1-2440" fmla="*/ 8241 h 545424"/>
                  <a:gd name="connsiteX2-2441" fmla="*/ 796277 w 883813"/>
                  <a:gd name="connsiteY2-2442" fmla="*/ 17112 h 545424"/>
                  <a:gd name="connsiteX3-2443" fmla="*/ 883813 w 883813"/>
                  <a:gd name="connsiteY3-2444" fmla="*/ 137755 h 545424"/>
                  <a:gd name="connsiteX4-2445" fmla="*/ 516881 w 883813"/>
                  <a:gd name="connsiteY4-2446" fmla="*/ 139020 h 545424"/>
                  <a:gd name="connsiteX5-2447" fmla="*/ 495380 w 883813"/>
                  <a:gd name="connsiteY5-2448" fmla="*/ 321940 h 545424"/>
                  <a:gd name="connsiteX6-2449" fmla="*/ 628650 w 883813"/>
                  <a:gd name="connsiteY6-2450" fmla="*/ 328281 h 545424"/>
                  <a:gd name="connsiteX7-2451" fmla="*/ 838200 w 883813"/>
                  <a:gd name="connsiteY7-2452" fmla="*/ 339711 h 545424"/>
                  <a:gd name="connsiteX8-2453" fmla="*/ 807720 w 883813"/>
                  <a:gd name="connsiteY8-2454" fmla="*/ 492111 h 545424"/>
                  <a:gd name="connsiteX9-2455" fmla="*/ 685800 w 883813"/>
                  <a:gd name="connsiteY9-2456" fmla="*/ 503541 h 545424"/>
                  <a:gd name="connsiteX10-2457" fmla="*/ 502920 w 883813"/>
                  <a:gd name="connsiteY10-2458" fmla="*/ 507351 h 545424"/>
                  <a:gd name="connsiteX11-2459" fmla="*/ 331470 w 883813"/>
                  <a:gd name="connsiteY11-2460" fmla="*/ 545424 h 545424"/>
                  <a:gd name="connsiteX12-2461" fmla="*/ 3811 w 883813"/>
                  <a:gd name="connsiteY12-2462" fmla="*/ 503474 h 545424"/>
                  <a:gd name="connsiteX13-2463" fmla="*/ 0 w 883813"/>
                  <a:gd name="connsiteY13-2464" fmla="*/ 206361 h 545424"/>
                  <a:gd name="connsiteX14-2465" fmla="*/ 167640 w 883813"/>
                  <a:gd name="connsiteY14-2466" fmla="*/ 164451 h 545424"/>
                  <a:gd name="connsiteX0-2467" fmla="*/ 167640 w 883813"/>
                  <a:gd name="connsiteY0-2468" fmla="*/ 164451 h 545424"/>
                  <a:gd name="connsiteX1-2469" fmla="*/ 441960 w 883813"/>
                  <a:gd name="connsiteY1-2470" fmla="*/ 8241 h 545424"/>
                  <a:gd name="connsiteX2-2471" fmla="*/ 796277 w 883813"/>
                  <a:gd name="connsiteY2-2472" fmla="*/ 17112 h 545424"/>
                  <a:gd name="connsiteX3-2473" fmla="*/ 883813 w 883813"/>
                  <a:gd name="connsiteY3-2474" fmla="*/ 137755 h 545424"/>
                  <a:gd name="connsiteX4-2475" fmla="*/ 516881 w 883813"/>
                  <a:gd name="connsiteY4-2476" fmla="*/ 139020 h 545424"/>
                  <a:gd name="connsiteX5-2477" fmla="*/ 495380 w 883813"/>
                  <a:gd name="connsiteY5-2478" fmla="*/ 321940 h 545424"/>
                  <a:gd name="connsiteX6-2479" fmla="*/ 628650 w 883813"/>
                  <a:gd name="connsiteY6-2480" fmla="*/ 328281 h 545424"/>
                  <a:gd name="connsiteX7-2481" fmla="*/ 838200 w 883813"/>
                  <a:gd name="connsiteY7-2482" fmla="*/ 339711 h 545424"/>
                  <a:gd name="connsiteX8-2483" fmla="*/ 807720 w 883813"/>
                  <a:gd name="connsiteY8-2484" fmla="*/ 492111 h 545424"/>
                  <a:gd name="connsiteX9-2485" fmla="*/ 685800 w 883813"/>
                  <a:gd name="connsiteY9-2486" fmla="*/ 503541 h 545424"/>
                  <a:gd name="connsiteX10-2487" fmla="*/ 523276 w 883813"/>
                  <a:gd name="connsiteY10-2488" fmla="*/ 507351 h 545424"/>
                  <a:gd name="connsiteX11-2489" fmla="*/ 331470 w 883813"/>
                  <a:gd name="connsiteY11-2490" fmla="*/ 545424 h 545424"/>
                  <a:gd name="connsiteX12-2491" fmla="*/ 3811 w 883813"/>
                  <a:gd name="connsiteY12-2492" fmla="*/ 503474 h 545424"/>
                  <a:gd name="connsiteX13-2493" fmla="*/ 0 w 883813"/>
                  <a:gd name="connsiteY13-2494" fmla="*/ 206361 h 545424"/>
                  <a:gd name="connsiteX14-2495" fmla="*/ 167640 w 883813"/>
                  <a:gd name="connsiteY14-2496" fmla="*/ 164451 h 545424"/>
                  <a:gd name="connsiteX0-2497" fmla="*/ 167640 w 883813"/>
                  <a:gd name="connsiteY0-2498" fmla="*/ 164451 h 545424"/>
                  <a:gd name="connsiteX1-2499" fmla="*/ 441960 w 883813"/>
                  <a:gd name="connsiteY1-2500" fmla="*/ 8241 h 545424"/>
                  <a:gd name="connsiteX2-2501" fmla="*/ 796277 w 883813"/>
                  <a:gd name="connsiteY2-2502" fmla="*/ 17112 h 545424"/>
                  <a:gd name="connsiteX3-2503" fmla="*/ 883813 w 883813"/>
                  <a:gd name="connsiteY3-2504" fmla="*/ 137755 h 545424"/>
                  <a:gd name="connsiteX4-2505" fmla="*/ 516881 w 883813"/>
                  <a:gd name="connsiteY4-2506" fmla="*/ 139020 h 545424"/>
                  <a:gd name="connsiteX5-2507" fmla="*/ 495380 w 883813"/>
                  <a:gd name="connsiteY5-2508" fmla="*/ 321940 h 545424"/>
                  <a:gd name="connsiteX6-2509" fmla="*/ 628650 w 883813"/>
                  <a:gd name="connsiteY6-2510" fmla="*/ 328281 h 545424"/>
                  <a:gd name="connsiteX7-2511" fmla="*/ 838200 w 883813"/>
                  <a:gd name="connsiteY7-2512" fmla="*/ 339711 h 545424"/>
                  <a:gd name="connsiteX8-2513" fmla="*/ 807720 w 883813"/>
                  <a:gd name="connsiteY8-2514" fmla="*/ 492111 h 545424"/>
                  <a:gd name="connsiteX9-2515" fmla="*/ 685800 w 883813"/>
                  <a:gd name="connsiteY9-2516" fmla="*/ 503541 h 545424"/>
                  <a:gd name="connsiteX10-2517" fmla="*/ 523276 w 883813"/>
                  <a:gd name="connsiteY10-2518" fmla="*/ 499718 h 545424"/>
                  <a:gd name="connsiteX11-2519" fmla="*/ 331470 w 883813"/>
                  <a:gd name="connsiteY11-2520" fmla="*/ 545424 h 545424"/>
                  <a:gd name="connsiteX12-2521" fmla="*/ 3811 w 883813"/>
                  <a:gd name="connsiteY12-2522" fmla="*/ 503474 h 545424"/>
                  <a:gd name="connsiteX13-2523" fmla="*/ 0 w 883813"/>
                  <a:gd name="connsiteY13-2524" fmla="*/ 206361 h 545424"/>
                  <a:gd name="connsiteX14-2525" fmla="*/ 167640 w 883813"/>
                  <a:gd name="connsiteY14-2526" fmla="*/ 164451 h 545424"/>
                  <a:gd name="connsiteX0-2527" fmla="*/ 167640 w 883813"/>
                  <a:gd name="connsiteY0-2528" fmla="*/ 164451 h 545424"/>
                  <a:gd name="connsiteX1-2529" fmla="*/ 441960 w 883813"/>
                  <a:gd name="connsiteY1-2530" fmla="*/ 8241 h 545424"/>
                  <a:gd name="connsiteX2-2531" fmla="*/ 796277 w 883813"/>
                  <a:gd name="connsiteY2-2532" fmla="*/ 17112 h 545424"/>
                  <a:gd name="connsiteX3-2533" fmla="*/ 883813 w 883813"/>
                  <a:gd name="connsiteY3-2534" fmla="*/ 137755 h 545424"/>
                  <a:gd name="connsiteX4-2535" fmla="*/ 516881 w 883813"/>
                  <a:gd name="connsiteY4-2536" fmla="*/ 139020 h 545424"/>
                  <a:gd name="connsiteX5-2537" fmla="*/ 495380 w 883813"/>
                  <a:gd name="connsiteY5-2538" fmla="*/ 321940 h 545424"/>
                  <a:gd name="connsiteX6-2539" fmla="*/ 628650 w 883813"/>
                  <a:gd name="connsiteY6-2540" fmla="*/ 328281 h 545424"/>
                  <a:gd name="connsiteX7-2541" fmla="*/ 838200 w 883813"/>
                  <a:gd name="connsiteY7-2542" fmla="*/ 339711 h 545424"/>
                  <a:gd name="connsiteX8-2543" fmla="*/ 807720 w 883813"/>
                  <a:gd name="connsiteY8-2544" fmla="*/ 492111 h 545424"/>
                  <a:gd name="connsiteX9-2545" fmla="*/ 685800 w 883813"/>
                  <a:gd name="connsiteY9-2546" fmla="*/ 495908 h 545424"/>
                  <a:gd name="connsiteX10-2547" fmla="*/ 523276 w 883813"/>
                  <a:gd name="connsiteY10-2548" fmla="*/ 499718 h 545424"/>
                  <a:gd name="connsiteX11-2549" fmla="*/ 331470 w 883813"/>
                  <a:gd name="connsiteY11-2550" fmla="*/ 545424 h 545424"/>
                  <a:gd name="connsiteX12-2551" fmla="*/ 3811 w 883813"/>
                  <a:gd name="connsiteY12-2552" fmla="*/ 503474 h 545424"/>
                  <a:gd name="connsiteX13-2553" fmla="*/ 0 w 883813"/>
                  <a:gd name="connsiteY13-2554" fmla="*/ 206361 h 545424"/>
                  <a:gd name="connsiteX14-2555" fmla="*/ 167640 w 883813"/>
                  <a:gd name="connsiteY14-2556" fmla="*/ 164451 h 545424"/>
                  <a:gd name="connsiteX0-2557" fmla="*/ 167640 w 883813"/>
                  <a:gd name="connsiteY0-2558" fmla="*/ 164451 h 545424"/>
                  <a:gd name="connsiteX1-2559" fmla="*/ 441960 w 883813"/>
                  <a:gd name="connsiteY1-2560" fmla="*/ 8241 h 545424"/>
                  <a:gd name="connsiteX2-2561" fmla="*/ 796277 w 883813"/>
                  <a:gd name="connsiteY2-2562" fmla="*/ 17112 h 545424"/>
                  <a:gd name="connsiteX3-2563" fmla="*/ 883813 w 883813"/>
                  <a:gd name="connsiteY3-2564" fmla="*/ 137755 h 545424"/>
                  <a:gd name="connsiteX4-2565" fmla="*/ 516881 w 883813"/>
                  <a:gd name="connsiteY4-2566" fmla="*/ 139020 h 545424"/>
                  <a:gd name="connsiteX5-2567" fmla="*/ 495380 w 883813"/>
                  <a:gd name="connsiteY5-2568" fmla="*/ 321940 h 545424"/>
                  <a:gd name="connsiteX6-2569" fmla="*/ 628650 w 883813"/>
                  <a:gd name="connsiteY6-2570" fmla="*/ 328281 h 545424"/>
                  <a:gd name="connsiteX7-2571" fmla="*/ 838200 w 883813"/>
                  <a:gd name="connsiteY7-2572" fmla="*/ 339711 h 545424"/>
                  <a:gd name="connsiteX8-2573" fmla="*/ 807720 w 883813"/>
                  <a:gd name="connsiteY8-2574" fmla="*/ 492111 h 545424"/>
                  <a:gd name="connsiteX9-2575" fmla="*/ 683256 w 883813"/>
                  <a:gd name="connsiteY9-2576" fmla="*/ 506086 h 545424"/>
                  <a:gd name="connsiteX10-2577" fmla="*/ 523276 w 883813"/>
                  <a:gd name="connsiteY10-2578" fmla="*/ 499718 h 545424"/>
                  <a:gd name="connsiteX11-2579" fmla="*/ 331470 w 883813"/>
                  <a:gd name="connsiteY11-2580" fmla="*/ 545424 h 545424"/>
                  <a:gd name="connsiteX12-2581" fmla="*/ 3811 w 883813"/>
                  <a:gd name="connsiteY12-2582" fmla="*/ 503474 h 545424"/>
                  <a:gd name="connsiteX13-2583" fmla="*/ 0 w 883813"/>
                  <a:gd name="connsiteY13-2584" fmla="*/ 206361 h 545424"/>
                  <a:gd name="connsiteX14-2585" fmla="*/ 167640 w 883813"/>
                  <a:gd name="connsiteY14-2586" fmla="*/ 164451 h 545424"/>
                  <a:gd name="connsiteX0-2587" fmla="*/ 167640 w 883813"/>
                  <a:gd name="connsiteY0-2588" fmla="*/ 164451 h 545424"/>
                  <a:gd name="connsiteX1-2589" fmla="*/ 441960 w 883813"/>
                  <a:gd name="connsiteY1-2590" fmla="*/ 8241 h 545424"/>
                  <a:gd name="connsiteX2-2591" fmla="*/ 796277 w 883813"/>
                  <a:gd name="connsiteY2-2592" fmla="*/ 17112 h 545424"/>
                  <a:gd name="connsiteX3-2593" fmla="*/ 883813 w 883813"/>
                  <a:gd name="connsiteY3-2594" fmla="*/ 137755 h 545424"/>
                  <a:gd name="connsiteX4-2595" fmla="*/ 516881 w 883813"/>
                  <a:gd name="connsiteY4-2596" fmla="*/ 139020 h 545424"/>
                  <a:gd name="connsiteX5-2597" fmla="*/ 495380 w 883813"/>
                  <a:gd name="connsiteY5-2598" fmla="*/ 321940 h 545424"/>
                  <a:gd name="connsiteX6-2599" fmla="*/ 628650 w 883813"/>
                  <a:gd name="connsiteY6-2600" fmla="*/ 328281 h 545424"/>
                  <a:gd name="connsiteX7-2601" fmla="*/ 838200 w 883813"/>
                  <a:gd name="connsiteY7-2602" fmla="*/ 339711 h 545424"/>
                  <a:gd name="connsiteX8-2603" fmla="*/ 807720 w 883813"/>
                  <a:gd name="connsiteY8-2604" fmla="*/ 492111 h 545424"/>
                  <a:gd name="connsiteX9-2605" fmla="*/ 688345 w 883813"/>
                  <a:gd name="connsiteY9-2606" fmla="*/ 503542 h 545424"/>
                  <a:gd name="connsiteX10-2607" fmla="*/ 523276 w 883813"/>
                  <a:gd name="connsiteY10-2608" fmla="*/ 499718 h 545424"/>
                  <a:gd name="connsiteX11-2609" fmla="*/ 331470 w 883813"/>
                  <a:gd name="connsiteY11-2610" fmla="*/ 545424 h 545424"/>
                  <a:gd name="connsiteX12-2611" fmla="*/ 3811 w 883813"/>
                  <a:gd name="connsiteY12-2612" fmla="*/ 503474 h 545424"/>
                  <a:gd name="connsiteX13-2613" fmla="*/ 0 w 883813"/>
                  <a:gd name="connsiteY13-2614" fmla="*/ 206361 h 545424"/>
                  <a:gd name="connsiteX14-2615" fmla="*/ 167640 w 883813"/>
                  <a:gd name="connsiteY14-2616" fmla="*/ 164451 h 545424"/>
                  <a:gd name="connsiteX0-2617" fmla="*/ 167640 w 883813"/>
                  <a:gd name="connsiteY0-2618" fmla="*/ 164451 h 545424"/>
                  <a:gd name="connsiteX1-2619" fmla="*/ 441960 w 883813"/>
                  <a:gd name="connsiteY1-2620" fmla="*/ 8241 h 545424"/>
                  <a:gd name="connsiteX2-2621" fmla="*/ 796277 w 883813"/>
                  <a:gd name="connsiteY2-2622" fmla="*/ 17112 h 545424"/>
                  <a:gd name="connsiteX3-2623" fmla="*/ 883813 w 883813"/>
                  <a:gd name="connsiteY3-2624" fmla="*/ 137755 h 545424"/>
                  <a:gd name="connsiteX4-2625" fmla="*/ 516881 w 883813"/>
                  <a:gd name="connsiteY4-2626" fmla="*/ 139020 h 545424"/>
                  <a:gd name="connsiteX5-2627" fmla="*/ 495380 w 883813"/>
                  <a:gd name="connsiteY5-2628" fmla="*/ 321940 h 545424"/>
                  <a:gd name="connsiteX6-2629" fmla="*/ 628650 w 883813"/>
                  <a:gd name="connsiteY6-2630" fmla="*/ 328281 h 545424"/>
                  <a:gd name="connsiteX7-2631" fmla="*/ 838200 w 883813"/>
                  <a:gd name="connsiteY7-2632" fmla="*/ 339711 h 545424"/>
                  <a:gd name="connsiteX8-2633" fmla="*/ 807720 w 883813"/>
                  <a:gd name="connsiteY8-2634" fmla="*/ 492111 h 545424"/>
                  <a:gd name="connsiteX9-2635" fmla="*/ 688345 w 883813"/>
                  <a:gd name="connsiteY9-2636" fmla="*/ 503542 h 545424"/>
                  <a:gd name="connsiteX10-2637" fmla="*/ 523276 w 883813"/>
                  <a:gd name="connsiteY10-2638" fmla="*/ 499718 h 545424"/>
                  <a:gd name="connsiteX11-2639" fmla="*/ 331470 w 883813"/>
                  <a:gd name="connsiteY11-2640" fmla="*/ 545424 h 545424"/>
                  <a:gd name="connsiteX12-2641" fmla="*/ 3811 w 883813"/>
                  <a:gd name="connsiteY12-2642" fmla="*/ 503474 h 545424"/>
                  <a:gd name="connsiteX13-2643" fmla="*/ 0 w 883813"/>
                  <a:gd name="connsiteY13-2644" fmla="*/ 206361 h 545424"/>
                  <a:gd name="connsiteX14-2645" fmla="*/ 167640 w 883813"/>
                  <a:gd name="connsiteY14-2646" fmla="*/ 164451 h 545424"/>
                  <a:gd name="connsiteX0-2647" fmla="*/ 167640 w 883813"/>
                  <a:gd name="connsiteY0-2648" fmla="*/ 164451 h 545424"/>
                  <a:gd name="connsiteX1-2649" fmla="*/ 441960 w 883813"/>
                  <a:gd name="connsiteY1-2650" fmla="*/ 8241 h 545424"/>
                  <a:gd name="connsiteX2-2651" fmla="*/ 796277 w 883813"/>
                  <a:gd name="connsiteY2-2652" fmla="*/ 17112 h 545424"/>
                  <a:gd name="connsiteX3-2653" fmla="*/ 883813 w 883813"/>
                  <a:gd name="connsiteY3-2654" fmla="*/ 137755 h 545424"/>
                  <a:gd name="connsiteX4-2655" fmla="*/ 516881 w 883813"/>
                  <a:gd name="connsiteY4-2656" fmla="*/ 139020 h 545424"/>
                  <a:gd name="connsiteX5-2657" fmla="*/ 495380 w 883813"/>
                  <a:gd name="connsiteY5-2658" fmla="*/ 321940 h 545424"/>
                  <a:gd name="connsiteX6-2659" fmla="*/ 628650 w 883813"/>
                  <a:gd name="connsiteY6-2660" fmla="*/ 328281 h 545424"/>
                  <a:gd name="connsiteX7-2661" fmla="*/ 838200 w 883813"/>
                  <a:gd name="connsiteY7-2662" fmla="*/ 339711 h 545424"/>
                  <a:gd name="connsiteX8-2663" fmla="*/ 807720 w 883813"/>
                  <a:gd name="connsiteY8-2664" fmla="*/ 492111 h 545424"/>
                  <a:gd name="connsiteX9-2665" fmla="*/ 688345 w 883813"/>
                  <a:gd name="connsiteY9-2666" fmla="*/ 503542 h 545424"/>
                  <a:gd name="connsiteX10-2667" fmla="*/ 523276 w 883813"/>
                  <a:gd name="connsiteY10-2668" fmla="*/ 499718 h 545424"/>
                  <a:gd name="connsiteX11-2669" fmla="*/ 331470 w 883813"/>
                  <a:gd name="connsiteY11-2670" fmla="*/ 545424 h 545424"/>
                  <a:gd name="connsiteX12-2671" fmla="*/ 3811 w 883813"/>
                  <a:gd name="connsiteY12-2672" fmla="*/ 503474 h 545424"/>
                  <a:gd name="connsiteX13-2673" fmla="*/ 0 w 883813"/>
                  <a:gd name="connsiteY13-2674" fmla="*/ 206361 h 545424"/>
                  <a:gd name="connsiteX14-2675" fmla="*/ 167640 w 883813"/>
                  <a:gd name="connsiteY14-2676" fmla="*/ 164451 h 545424"/>
                  <a:gd name="connsiteX0-2677" fmla="*/ 167640 w 883813"/>
                  <a:gd name="connsiteY0-2678" fmla="*/ 164451 h 545424"/>
                  <a:gd name="connsiteX1-2679" fmla="*/ 441960 w 883813"/>
                  <a:gd name="connsiteY1-2680" fmla="*/ 8241 h 545424"/>
                  <a:gd name="connsiteX2-2681" fmla="*/ 796277 w 883813"/>
                  <a:gd name="connsiteY2-2682" fmla="*/ 17112 h 545424"/>
                  <a:gd name="connsiteX3-2683" fmla="*/ 883813 w 883813"/>
                  <a:gd name="connsiteY3-2684" fmla="*/ 137755 h 545424"/>
                  <a:gd name="connsiteX4-2685" fmla="*/ 516881 w 883813"/>
                  <a:gd name="connsiteY4-2686" fmla="*/ 139020 h 545424"/>
                  <a:gd name="connsiteX5-2687" fmla="*/ 495380 w 883813"/>
                  <a:gd name="connsiteY5-2688" fmla="*/ 321940 h 545424"/>
                  <a:gd name="connsiteX6-2689" fmla="*/ 631195 w 883813"/>
                  <a:gd name="connsiteY6-2690" fmla="*/ 343548 h 545424"/>
                  <a:gd name="connsiteX7-2691" fmla="*/ 838200 w 883813"/>
                  <a:gd name="connsiteY7-2692" fmla="*/ 339711 h 545424"/>
                  <a:gd name="connsiteX8-2693" fmla="*/ 807720 w 883813"/>
                  <a:gd name="connsiteY8-2694" fmla="*/ 492111 h 545424"/>
                  <a:gd name="connsiteX9-2695" fmla="*/ 688345 w 883813"/>
                  <a:gd name="connsiteY9-2696" fmla="*/ 503542 h 545424"/>
                  <a:gd name="connsiteX10-2697" fmla="*/ 523276 w 883813"/>
                  <a:gd name="connsiteY10-2698" fmla="*/ 499718 h 545424"/>
                  <a:gd name="connsiteX11-2699" fmla="*/ 331470 w 883813"/>
                  <a:gd name="connsiteY11-2700" fmla="*/ 545424 h 545424"/>
                  <a:gd name="connsiteX12-2701" fmla="*/ 3811 w 883813"/>
                  <a:gd name="connsiteY12-2702" fmla="*/ 503474 h 545424"/>
                  <a:gd name="connsiteX13-2703" fmla="*/ 0 w 883813"/>
                  <a:gd name="connsiteY13-2704" fmla="*/ 206361 h 545424"/>
                  <a:gd name="connsiteX14-2705" fmla="*/ 167640 w 883813"/>
                  <a:gd name="connsiteY14-2706" fmla="*/ 164451 h 545424"/>
                  <a:gd name="connsiteX0-2707" fmla="*/ 167640 w 883813"/>
                  <a:gd name="connsiteY0-2708" fmla="*/ 164451 h 545424"/>
                  <a:gd name="connsiteX1-2709" fmla="*/ 441960 w 883813"/>
                  <a:gd name="connsiteY1-2710" fmla="*/ 8241 h 545424"/>
                  <a:gd name="connsiteX2-2711" fmla="*/ 796277 w 883813"/>
                  <a:gd name="connsiteY2-2712" fmla="*/ 17112 h 545424"/>
                  <a:gd name="connsiteX3-2713" fmla="*/ 883813 w 883813"/>
                  <a:gd name="connsiteY3-2714" fmla="*/ 137755 h 545424"/>
                  <a:gd name="connsiteX4-2715" fmla="*/ 516881 w 883813"/>
                  <a:gd name="connsiteY4-2716" fmla="*/ 139020 h 545424"/>
                  <a:gd name="connsiteX5-2717" fmla="*/ 495380 w 883813"/>
                  <a:gd name="connsiteY5-2718" fmla="*/ 321940 h 545424"/>
                  <a:gd name="connsiteX6-2719" fmla="*/ 631195 w 883813"/>
                  <a:gd name="connsiteY6-2720" fmla="*/ 333370 h 545424"/>
                  <a:gd name="connsiteX7-2721" fmla="*/ 838200 w 883813"/>
                  <a:gd name="connsiteY7-2722" fmla="*/ 339711 h 545424"/>
                  <a:gd name="connsiteX8-2723" fmla="*/ 807720 w 883813"/>
                  <a:gd name="connsiteY8-2724" fmla="*/ 492111 h 545424"/>
                  <a:gd name="connsiteX9-2725" fmla="*/ 688345 w 883813"/>
                  <a:gd name="connsiteY9-2726" fmla="*/ 503542 h 545424"/>
                  <a:gd name="connsiteX10-2727" fmla="*/ 523276 w 883813"/>
                  <a:gd name="connsiteY10-2728" fmla="*/ 499718 h 545424"/>
                  <a:gd name="connsiteX11-2729" fmla="*/ 331470 w 883813"/>
                  <a:gd name="connsiteY11-2730" fmla="*/ 545424 h 545424"/>
                  <a:gd name="connsiteX12-2731" fmla="*/ 3811 w 883813"/>
                  <a:gd name="connsiteY12-2732" fmla="*/ 503474 h 545424"/>
                  <a:gd name="connsiteX13-2733" fmla="*/ 0 w 883813"/>
                  <a:gd name="connsiteY13-2734" fmla="*/ 206361 h 545424"/>
                  <a:gd name="connsiteX14-2735" fmla="*/ 167640 w 883813"/>
                  <a:gd name="connsiteY14-2736" fmla="*/ 164451 h 545424"/>
                  <a:gd name="connsiteX0-2737" fmla="*/ 167640 w 883813"/>
                  <a:gd name="connsiteY0-2738" fmla="*/ 164451 h 545424"/>
                  <a:gd name="connsiteX1-2739" fmla="*/ 441960 w 883813"/>
                  <a:gd name="connsiteY1-2740" fmla="*/ 8241 h 545424"/>
                  <a:gd name="connsiteX2-2741" fmla="*/ 796277 w 883813"/>
                  <a:gd name="connsiteY2-2742" fmla="*/ 17112 h 545424"/>
                  <a:gd name="connsiteX3-2743" fmla="*/ 883813 w 883813"/>
                  <a:gd name="connsiteY3-2744" fmla="*/ 137755 h 545424"/>
                  <a:gd name="connsiteX4-2745" fmla="*/ 516881 w 883813"/>
                  <a:gd name="connsiteY4-2746" fmla="*/ 139020 h 545424"/>
                  <a:gd name="connsiteX5-2747" fmla="*/ 495380 w 883813"/>
                  <a:gd name="connsiteY5-2748" fmla="*/ 321940 h 545424"/>
                  <a:gd name="connsiteX6-2749" fmla="*/ 631195 w 883813"/>
                  <a:gd name="connsiteY6-2750" fmla="*/ 333370 h 545424"/>
                  <a:gd name="connsiteX7-2751" fmla="*/ 838200 w 883813"/>
                  <a:gd name="connsiteY7-2752" fmla="*/ 339711 h 545424"/>
                  <a:gd name="connsiteX8-2753" fmla="*/ 807720 w 883813"/>
                  <a:gd name="connsiteY8-2754" fmla="*/ 492111 h 545424"/>
                  <a:gd name="connsiteX9-2755" fmla="*/ 688345 w 883813"/>
                  <a:gd name="connsiteY9-2756" fmla="*/ 503542 h 545424"/>
                  <a:gd name="connsiteX10-2757" fmla="*/ 523276 w 883813"/>
                  <a:gd name="connsiteY10-2758" fmla="*/ 499718 h 545424"/>
                  <a:gd name="connsiteX11-2759" fmla="*/ 331470 w 883813"/>
                  <a:gd name="connsiteY11-2760" fmla="*/ 545424 h 545424"/>
                  <a:gd name="connsiteX12-2761" fmla="*/ 3811 w 883813"/>
                  <a:gd name="connsiteY12-2762" fmla="*/ 503474 h 545424"/>
                  <a:gd name="connsiteX13-2763" fmla="*/ 0 w 883813"/>
                  <a:gd name="connsiteY13-2764" fmla="*/ 206361 h 545424"/>
                  <a:gd name="connsiteX14-2765" fmla="*/ 167640 w 883813"/>
                  <a:gd name="connsiteY14-2766" fmla="*/ 164451 h 545424"/>
                  <a:gd name="connsiteX0-2767" fmla="*/ 167640 w 883813"/>
                  <a:gd name="connsiteY0-2768" fmla="*/ 164451 h 545424"/>
                  <a:gd name="connsiteX1-2769" fmla="*/ 441960 w 883813"/>
                  <a:gd name="connsiteY1-2770" fmla="*/ 8241 h 545424"/>
                  <a:gd name="connsiteX2-2771" fmla="*/ 796277 w 883813"/>
                  <a:gd name="connsiteY2-2772" fmla="*/ 17112 h 545424"/>
                  <a:gd name="connsiteX3-2773" fmla="*/ 883813 w 883813"/>
                  <a:gd name="connsiteY3-2774" fmla="*/ 137755 h 545424"/>
                  <a:gd name="connsiteX4-2775" fmla="*/ 516881 w 883813"/>
                  <a:gd name="connsiteY4-2776" fmla="*/ 139020 h 545424"/>
                  <a:gd name="connsiteX5-2777" fmla="*/ 495380 w 883813"/>
                  <a:gd name="connsiteY5-2778" fmla="*/ 321940 h 545424"/>
                  <a:gd name="connsiteX6-2779" fmla="*/ 631195 w 883813"/>
                  <a:gd name="connsiteY6-2780" fmla="*/ 333370 h 545424"/>
                  <a:gd name="connsiteX7-2781" fmla="*/ 838200 w 883813"/>
                  <a:gd name="connsiteY7-2782" fmla="*/ 339711 h 545424"/>
                  <a:gd name="connsiteX8-2783" fmla="*/ 807720 w 883813"/>
                  <a:gd name="connsiteY8-2784" fmla="*/ 492111 h 545424"/>
                  <a:gd name="connsiteX9-2785" fmla="*/ 688345 w 883813"/>
                  <a:gd name="connsiteY9-2786" fmla="*/ 503542 h 545424"/>
                  <a:gd name="connsiteX10-2787" fmla="*/ 523276 w 883813"/>
                  <a:gd name="connsiteY10-2788" fmla="*/ 499718 h 545424"/>
                  <a:gd name="connsiteX11-2789" fmla="*/ 331470 w 883813"/>
                  <a:gd name="connsiteY11-2790" fmla="*/ 545424 h 545424"/>
                  <a:gd name="connsiteX12-2791" fmla="*/ 3811 w 883813"/>
                  <a:gd name="connsiteY12-2792" fmla="*/ 503474 h 545424"/>
                  <a:gd name="connsiteX13-2793" fmla="*/ 0 w 883813"/>
                  <a:gd name="connsiteY13-2794" fmla="*/ 206361 h 545424"/>
                  <a:gd name="connsiteX14-2795" fmla="*/ 167640 w 883813"/>
                  <a:gd name="connsiteY14-2796" fmla="*/ 164451 h 545424"/>
                  <a:gd name="connsiteX0-2797" fmla="*/ 167640 w 883813"/>
                  <a:gd name="connsiteY0-2798" fmla="*/ 164451 h 545424"/>
                  <a:gd name="connsiteX1-2799" fmla="*/ 441960 w 883813"/>
                  <a:gd name="connsiteY1-2800" fmla="*/ 8241 h 545424"/>
                  <a:gd name="connsiteX2-2801" fmla="*/ 796277 w 883813"/>
                  <a:gd name="connsiteY2-2802" fmla="*/ 17112 h 545424"/>
                  <a:gd name="connsiteX3-2803" fmla="*/ 883813 w 883813"/>
                  <a:gd name="connsiteY3-2804" fmla="*/ 137755 h 545424"/>
                  <a:gd name="connsiteX4-2805" fmla="*/ 516881 w 883813"/>
                  <a:gd name="connsiteY4-2806" fmla="*/ 139020 h 545424"/>
                  <a:gd name="connsiteX5-2807" fmla="*/ 495380 w 883813"/>
                  <a:gd name="connsiteY5-2808" fmla="*/ 321940 h 545424"/>
                  <a:gd name="connsiteX6-2809" fmla="*/ 631195 w 883813"/>
                  <a:gd name="connsiteY6-2810" fmla="*/ 333370 h 545424"/>
                  <a:gd name="connsiteX7-2811" fmla="*/ 838200 w 883813"/>
                  <a:gd name="connsiteY7-2812" fmla="*/ 339711 h 545424"/>
                  <a:gd name="connsiteX8-2813" fmla="*/ 807720 w 883813"/>
                  <a:gd name="connsiteY8-2814" fmla="*/ 492111 h 545424"/>
                  <a:gd name="connsiteX9-2815" fmla="*/ 688345 w 883813"/>
                  <a:gd name="connsiteY9-2816" fmla="*/ 503542 h 545424"/>
                  <a:gd name="connsiteX10-2817" fmla="*/ 523276 w 883813"/>
                  <a:gd name="connsiteY10-2818" fmla="*/ 499718 h 545424"/>
                  <a:gd name="connsiteX11-2819" fmla="*/ 331470 w 883813"/>
                  <a:gd name="connsiteY11-2820" fmla="*/ 545424 h 545424"/>
                  <a:gd name="connsiteX12-2821" fmla="*/ 3811 w 883813"/>
                  <a:gd name="connsiteY12-2822" fmla="*/ 503474 h 545424"/>
                  <a:gd name="connsiteX13-2823" fmla="*/ 0 w 883813"/>
                  <a:gd name="connsiteY13-2824" fmla="*/ 206361 h 545424"/>
                  <a:gd name="connsiteX14-2825" fmla="*/ 167640 w 883813"/>
                  <a:gd name="connsiteY14-2826" fmla="*/ 164451 h 545424"/>
                  <a:gd name="connsiteX0-2827" fmla="*/ 167640 w 883813"/>
                  <a:gd name="connsiteY0-2828" fmla="*/ 164451 h 545424"/>
                  <a:gd name="connsiteX1-2829" fmla="*/ 441960 w 883813"/>
                  <a:gd name="connsiteY1-2830" fmla="*/ 8241 h 545424"/>
                  <a:gd name="connsiteX2-2831" fmla="*/ 796277 w 883813"/>
                  <a:gd name="connsiteY2-2832" fmla="*/ 17112 h 545424"/>
                  <a:gd name="connsiteX3-2833" fmla="*/ 883813 w 883813"/>
                  <a:gd name="connsiteY3-2834" fmla="*/ 137755 h 545424"/>
                  <a:gd name="connsiteX4-2835" fmla="*/ 516881 w 883813"/>
                  <a:gd name="connsiteY4-2836" fmla="*/ 139020 h 545424"/>
                  <a:gd name="connsiteX5-2837" fmla="*/ 495380 w 883813"/>
                  <a:gd name="connsiteY5-2838" fmla="*/ 321940 h 545424"/>
                  <a:gd name="connsiteX6-2839" fmla="*/ 631195 w 883813"/>
                  <a:gd name="connsiteY6-2840" fmla="*/ 333370 h 545424"/>
                  <a:gd name="connsiteX7-2841" fmla="*/ 838200 w 883813"/>
                  <a:gd name="connsiteY7-2842" fmla="*/ 339711 h 545424"/>
                  <a:gd name="connsiteX8-2843" fmla="*/ 807720 w 883813"/>
                  <a:gd name="connsiteY8-2844" fmla="*/ 492111 h 545424"/>
                  <a:gd name="connsiteX9-2845" fmla="*/ 688345 w 883813"/>
                  <a:gd name="connsiteY9-2846" fmla="*/ 503542 h 545424"/>
                  <a:gd name="connsiteX10-2847" fmla="*/ 523276 w 883813"/>
                  <a:gd name="connsiteY10-2848" fmla="*/ 499718 h 545424"/>
                  <a:gd name="connsiteX11-2849" fmla="*/ 331470 w 883813"/>
                  <a:gd name="connsiteY11-2850" fmla="*/ 545424 h 545424"/>
                  <a:gd name="connsiteX12-2851" fmla="*/ 3811 w 883813"/>
                  <a:gd name="connsiteY12-2852" fmla="*/ 503474 h 545424"/>
                  <a:gd name="connsiteX13-2853" fmla="*/ 0 w 883813"/>
                  <a:gd name="connsiteY13-2854" fmla="*/ 206361 h 545424"/>
                  <a:gd name="connsiteX14-2855" fmla="*/ 167640 w 883813"/>
                  <a:gd name="connsiteY14-2856" fmla="*/ 164451 h 545424"/>
                  <a:gd name="connsiteX0-2857" fmla="*/ 167640 w 883813"/>
                  <a:gd name="connsiteY0-2858" fmla="*/ 164451 h 545424"/>
                  <a:gd name="connsiteX1-2859" fmla="*/ 441960 w 883813"/>
                  <a:gd name="connsiteY1-2860" fmla="*/ 8241 h 545424"/>
                  <a:gd name="connsiteX2-2861" fmla="*/ 796277 w 883813"/>
                  <a:gd name="connsiteY2-2862" fmla="*/ 17112 h 545424"/>
                  <a:gd name="connsiteX3-2863" fmla="*/ 883813 w 883813"/>
                  <a:gd name="connsiteY3-2864" fmla="*/ 137755 h 545424"/>
                  <a:gd name="connsiteX4-2865" fmla="*/ 516881 w 883813"/>
                  <a:gd name="connsiteY4-2866" fmla="*/ 139020 h 545424"/>
                  <a:gd name="connsiteX5-2867" fmla="*/ 495380 w 883813"/>
                  <a:gd name="connsiteY5-2868" fmla="*/ 321940 h 545424"/>
                  <a:gd name="connsiteX6-2869" fmla="*/ 631195 w 883813"/>
                  <a:gd name="connsiteY6-2870" fmla="*/ 333370 h 545424"/>
                  <a:gd name="connsiteX7-2871" fmla="*/ 838200 w 883813"/>
                  <a:gd name="connsiteY7-2872" fmla="*/ 339711 h 545424"/>
                  <a:gd name="connsiteX8-2873" fmla="*/ 807720 w 883813"/>
                  <a:gd name="connsiteY8-2874" fmla="*/ 492111 h 545424"/>
                  <a:gd name="connsiteX9-2875" fmla="*/ 688345 w 883813"/>
                  <a:gd name="connsiteY9-2876" fmla="*/ 503542 h 545424"/>
                  <a:gd name="connsiteX10-2877" fmla="*/ 523276 w 883813"/>
                  <a:gd name="connsiteY10-2878" fmla="*/ 499718 h 545424"/>
                  <a:gd name="connsiteX11-2879" fmla="*/ 331470 w 883813"/>
                  <a:gd name="connsiteY11-2880" fmla="*/ 545424 h 545424"/>
                  <a:gd name="connsiteX12-2881" fmla="*/ 3811 w 883813"/>
                  <a:gd name="connsiteY12-2882" fmla="*/ 503474 h 545424"/>
                  <a:gd name="connsiteX13-2883" fmla="*/ 0 w 883813"/>
                  <a:gd name="connsiteY13-2884" fmla="*/ 206361 h 545424"/>
                  <a:gd name="connsiteX14-2885" fmla="*/ 167640 w 883813"/>
                  <a:gd name="connsiteY14-2886" fmla="*/ 164451 h 545424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  <a:cxn ang="0">
                    <a:pos x="connsiteX11-23" y="connsiteY11-24"/>
                  </a:cxn>
                  <a:cxn ang="0">
                    <a:pos x="connsiteX12-25" y="connsiteY12-26"/>
                  </a:cxn>
                  <a:cxn ang="0">
                    <a:pos x="connsiteX13-27" y="connsiteY13-28"/>
                  </a:cxn>
                  <a:cxn ang="0">
                    <a:pos x="connsiteX14-29" y="connsiteY14-30"/>
                  </a:cxn>
                </a:cxnLst>
                <a:rect l="l" t="t" r="r" b="b"/>
                <a:pathLst>
                  <a:path w="883813" h="545424">
                    <a:moveTo>
                      <a:pt x="167640" y="164451"/>
                    </a:moveTo>
                    <a:cubicBezTo>
                      <a:pt x="295910" y="118731"/>
                      <a:pt x="336550" y="46341"/>
                      <a:pt x="441960" y="8241"/>
                    </a:cubicBezTo>
                    <a:cubicBezTo>
                      <a:pt x="490220" y="-12079"/>
                      <a:pt x="676879" y="10788"/>
                      <a:pt x="796277" y="17112"/>
                    </a:cubicBezTo>
                    <a:cubicBezTo>
                      <a:pt x="875008" y="38698"/>
                      <a:pt x="868888" y="98354"/>
                      <a:pt x="883813" y="137755"/>
                    </a:cubicBezTo>
                    <a:cubicBezTo>
                      <a:pt x="757262" y="138177"/>
                      <a:pt x="645976" y="130964"/>
                      <a:pt x="516881" y="139020"/>
                    </a:cubicBezTo>
                    <a:cubicBezTo>
                      <a:pt x="486489" y="202525"/>
                      <a:pt x="491588" y="264791"/>
                      <a:pt x="495380" y="321940"/>
                    </a:cubicBezTo>
                    <a:cubicBezTo>
                      <a:pt x="555070" y="343530"/>
                      <a:pt x="555027" y="339703"/>
                      <a:pt x="631195" y="333370"/>
                    </a:cubicBezTo>
                    <a:cubicBezTo>
                      <a:pt x="725175" y="327020"/>
                      <a:pt x="772169" y="327025"/>
                      <a:pt x="838200" y="339711"/>
                    </a:cubicBezTo>
                    <a:cubicBezTo>
                      <a:pt x="901700" y="354951"/>
                      <a:pt x="888974" y="487036"/>
                      <a:pt x="807720" y="492111"/>
                    </a:cubicBezTo>
                    <a:cubicBezTo>
                      <a:pt x="760295" y="501009"/>
                      <a:pt x="735770" y="507366"/>
                      <a:pt x="688345" y="503542"/>
                    </a:cubicBezTo>
                    <a:cubicBezTo>
                      <a:pt x="624845" y="504825"/>
                      <a:pt x="609636" y="494638"/>
                      <a:pt x="523276" y="499718"/>
                    </a:cubicBezTo>
                    <a:cubicBezTo>
                      <a:pt x="428026" y="520038"/>
                      <a:pt x="417887" y="542889"/>
                      <a:pt x="331470" y="545424"/>
                    </a:cubicBezTo>
                    <a:cubicBezTo>
                      <a:pt x="238738" y="545384"/>
                      <a:pt x="114301" y="503474"/>
                      <a:pt x="3811" y="503474"/>
                    </a:cubicBezTo>
                    <a:cubicBezTo>
                      <a:pt x="2541" y="404436"/>
                      <a:pt x="1270" y="305399"/>
                      <a:pt x="0" y="206361"/>
                    </a:cubicBezTo>
                    <a:lnTo>
                      <a:pt x="167640" y="164451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32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78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"/>
                                        <p:tgtEl>
                                          <p:spTgt spid="778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"/>
                                        <p:tgtEl>
                                          <p:spTgt spid="778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3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3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"/>
                                        <p:tgtEl>
                                          <p:spTgt spid="778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3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00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3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00"/>
                                        <p:tgtEl>
                                          <p:spTgt spid="778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778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2700000">
                                      <p:cBhvr>
                                        <p:cTn id="6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9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700000">
                                      <p:cBhvr>
                                        <p:cTn id="70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"/>
                            </p:stCondLst>
                            <p:childTnLst>
                              <p:par>
                                <p:cTn id="7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4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000"/>
                            </p:stCondLst>
                            <p:childTnLst>
                              <p:par>
                                <p:cTn id="76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826" grpId="0" animBg="1"/>
      <p:bldP spid="5" grpId="0" animBg="1"/>
      <p:bldP spid="40" grpId="0" animBg="1"/>
      <p:bldP spid="77829" grpId="0"/>
      <p:bldP spid="77830" grpId="0"/>
      <p:bldP spid="77831" grpId="0"/>
      <p:bldP spid="7783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00B050">
              <a:alpha val="80000"/>
            </a:srgb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8.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图书管理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63091" y="4805733"/>
            <a:ext cx="465823" cy="465822"/>
          </a:xfrm>
          <a:prstGeom prst="rect">
            <a:avLst/>
          </a:prstGeom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</p:pic>
      <p:pic>
        <p:nvPicPr>
          <p:cNvPr id="73732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1451" y="1776413"/>
            <a:ext cx="1689100" cy="168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10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754" name="图片 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287"/>
          <a:stretch>
            <a:fillRect/>
          </a:stretch>
        </p:blipFill>
        <p:spPr bwMode="auto">
          <a:xfrm>
            <a:off x="2384427" y="5681667"/>
            <a:ext cx="9807575" cy="1455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矩形 6"/>
          <p:cNvSpPr/>
          <p:nvPr/>
        </p:nvSpPr>
        <p:spPr>
          <a:xfrm>
            <a:off x="3" y="0"/>
            <a:ext cx="2430463" cy="6858000"/>
          </a:xfrm>
          <a:prstGeom prst="rect">
            <a:avLst/>
          </a:prstGeom>
          <a:solidFill>
            <a:srgbClr val="00B050">
              <a:alpha val="80000"/>
            </a:srgb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8.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图书管理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pic>
        <p:nvPicPr>
          <p:cNvPr id="74756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913" y="1435103"/>
            <a:ext cx="1260475" cy="1260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4097" y="2784695"/>
            <a:ext cx="1440000" cy="1440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5552" y="2797574"/>
            <a:ext cx="1440000" cy="1440000"/>
          </a:xfrm>
          <a:prstGeom prst="rect">
            <a:avLst/>
          </a:prstGeom>
        </p:spPr>
      </p:pic>
      <p:sp>
        <p:nvSpPr>
          <p:cNvPr id="6" name="虚尾箭头 5"/>
          <p:cNvSpPr/>
          <p:nvPr/>
        </p:nvSpPr>
        <p:spPr>
          <a:xfrm>
            <a:off x="6230941" y="3170238"/>
            <a:ext cx="1081087" cy="539750"/>
          </a:xfrm>
          <a:prstGeom prst="stripedRightArrow">
            <a:avLst/>
          </a:prstGeom>
          <a:ln w="28575">
            <a:solidFill>
              <a:srgbClr val="008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3800" name="矩形 7"/>
          <p:cNvSpPr>
            <a:spLocks noChangeArrowheads="1"/>
          </p:cNvSpPr>
          <p:nvPr/>
        </p:nvSpPr>
        <p:spPr bwMode="auto">
          <a:xfrm>
            <a:off x="6111877" y="4629153"/>
            <a:ext cx="5592763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lnSpc>
                <a:spcPct val="120000"/>
              </a:lnSpc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通过条码枪扫描，管理图书出、入库、借阅、归还的情况。</a:t>
            </a:r>
            <a:endParaRPr lang="zh-CN" altLang="en-US" sz="20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1" name="直接连接符 10"/>
          <p:cNvCxnSpPr/>
          <p:nvPr/>
        </p:nvCxnSpPr>
        <p:spPr>
          <a:xfrm flipH="1">
            <a:off x="2800351" y="2517775"/>
            <a:ext cx="5183188" cy="0"/>
          </a:xfrm>
          <a:prstGeom prst="line">
            <a:avLst/>
          </a:prstGeom>
          <a:ln>
            <a:prstDash val="dash"/>
            <a:headEnd type="oval" w="med" len="med"/>
            <a:tailEnd type="oval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6" name="直接连接符 25"/>
          <p:cNvCxnSpPr>
            <a:stCxn id="4" idx="0"/>
          </p:cNvCxnSpPr>
          <p:nvPr/>
        </p:nvCxnSpPr>
        <p:spPr>
          <a:xfrm flipH="1" flipV="1">
            <a:off x="4783141" y="2506663"/>
            <a:ext cx="3175" cy="290512"/>
          </a:xfrm>
          <a:prstGeom prst="line">
            <a:avLst/>
          </a:prstGeom>
          <a:ln>
            <a:prstDash val="dash"/>
            <a:headEnd type="oval" w="med" len="med"/>
            <a:tailEnd type="oval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 flipH="1">
            <a:off x="6235701" y="4530725"/>
            <a:ext cx="5313363" cy="0"/>
          </a:xfrm>
          <a:prstGeom prst="line">
            <a:avLst/>
          </a:prstGeom>
          <a:ln>
            <a:prstDash val="dash"/>
            <a:headEnd type="oval" w="med" len="med"/>
            <a:tailEnd type="oval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/>
        </p:nvCxnSpPr>
        <p:spPr>
          <a:xfrm flipH="1" flipV="1">
            <a:off x="8686802" y="4227513"/>
            <a:ext cx="1588" cy="292100"/>
          </a:xfrm>
          <a:prstGeom prst="line">
            <a:avLst/>
          </a:prstGeom>
          <a:ln>
            <a:prstDash val="dash"/>
            <a:headEnd type="oval" w="med" len="med"/>
            <a:tailEnd type="oval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2811466" y="1266826"/>
            <a:ext cx="4960937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lnSpc>
                <a:spcPct val="120000"/>
              </a:lnSpc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图书基本情况、图书编目情况、</a:t>
            </a:r>
            <a:endParaRPr lang="en-US" altLang="zh-CN" sz="20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lnSpc>
                <a:spcPct val="120000"/>
              </a:lnSpc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图书借阅、图书归还、图书减少情况、</a:t>
            </a:r>
            <a:endParaRPr lang="en-US" altLang="zh-CN" sz="20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lnSpc>
                <a:spcPct val="120000"/>
              </a:lnSpc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图书库存情况等。</a:t>
            </a:r>
            <a:endParaRPr lang="zh-CN" altLang="en-US" sz="20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0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38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800" grpId="0"/>
      <p:bldP spid="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smtClean="0"/>
          </a:p>
        </p:txBody>
      </p:sp>
      <p:pic>
        <p:nvPicPr>
          <p:cNvPr id="75779" name="内容占位符 3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11151" y="0"/>
            <a:ext cx="11537951" cy="6923088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7030A0">
              <a:alpha val="80000"/>
            </a:srgb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altLang="zh-CN" sz="32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altLang="zh-CN" sz="32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9.</a:t>
            </a:r>
            <a:r>
              <a:rPr lang="zh-CN" altLang="en-US" sz="32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学生宿舍管理</a:t>
            </a:r>
            <a:endParaRPr lang="zh-CN" altLang="zh-CN" sz="32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63091" y="4805733"/>
            <a:ext cx="465823" cy="465822"/>
          </a:xfrm>
          <a:prstGeom prst="rect">
            <a:avLst/>
          </a:prstGeom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</p:pic>
      <p:grpSp>
        <p:nvGrpSpPr>
          <p:cNvPr id="76804" name="组合 6"/>
          <p:cNvGrpSpPr/>
          <p:nvPr/>
        </p:nvGrpSpPr>
        <p:grpSpPr bwMode="auto">
          <a:xfrm>
            <a:off x="5251451" y="1776413"/>
            <a:ext cx="1689100" cy="1689100"/>
            <a:chOff x="5465032" y="1759939"/>
            <a:chExt cx="1566833" cy="1566833"/>
          </a:xfrm>
        </p:grpSpPr>
        <p:sp>
          <p:nvSpPr>
            <p:cNvPr id="3" name="椭圆 2"/>
            <p:cNvSpPr/>
            <p:nvPr/>
          </p:nvSpPr>
          <p:spPr>
            <a:xfrm>
              <a:off x="5465032" y="1759939"/>
              <a:ext cx="1566833" cy="156683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6" name="椭圆 5"/>
            <p:cNvSpPr/>
            <p:nvPr/>
          </p:nvSpPr>
          <p:spPr>
            <a:xfrm>
              <a:off x="5562223" y="1861547"/>
              <a:ext cx="1366561" cy="1366561"/>
            </a:xfrm>
            <a:prstGeom prst="ellipse">
              <a:avLst/>
            </a:prstGeom>
            <a:solidFill>
              <a:srgbClr val="7030A0">
                <a:alpha val="80000"/>
              </a:srgbClr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32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76807" name="图片 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65982" y="1812792"/>
              <a:ext cx="1457454" cy="14574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10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3" y="0"/>
            <a:ext cx="2430463" cy="6858000"/>
          </a:xfrm>
          <a:prstGeom prst="rect">
            <a:avLst/>
          </a:prstGeom>
          <a:solidFill>
            <a:srgbClr val="7030A0">
              <a:alpha val="80000"/>
            </a:srgb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9.</a:t>
            </a:r>
            <a:r>
              <a:rPr lang="zh-CN" altLang="en-US" sz="32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学生宿舍管理</a:t>
            </a:r>
            <a:endParaRPr lang="zh-CN" altLang="zh-CN" sz="32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菱形 2"/>
          <p:cNvSpPr/>
          <p:nvPr/>
        </p:nvSpPr>
        <p:spPr>
          <a:xfrm>
            <a:off x="4451349" y="711200"/>
            <a:ext cx="5418139" cy="5418138"/>
          </a:xfrm>
          <a:prstGeom prst="diamond">
            <a:avLst/>
          </a:prstGeom>
          <a:solidFill>
            <a:srgbClr val="CA7AFB"/>
          </a:solidFill>
        </p:spPr>
        <p:style>
          <a:lnRef idx="0">
            <a:schemeClr val="dk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2">
            <a:schemeClr val="accent2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77828" name="组合 5"/>
          <p:cNvGrpSpPr/>
          <p:nvPr/>
        </p:nvGrpSpPr>
        <p:grpSpPr bwMode="auto">
          <a:xfrm>
            <a:off x="569913" y="1412876"/>
            <a:ext cx="1260475" cy="1260475"/>
            <a:chOff x="5465032" y="1759939"/>
            <a:chExt cx="1566833" cy="1566833"/>
          </a:xfrm>
        </p:grpSpPr>
        <p:sp>
          <p:nvSpPr>
            <p:cNvPr id="8" name="椭圆 7"/>
            <p:cNvSpPr/>
            <p:nvPr/>
          </p:nvSpPr>
          <p:spPr>
            <a:xfrm>
              <a:off x="5465032" y="1759939"/>
              <a:ext cx="1566833" cy="156683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5561725" y="1860580"/>
              <a:ext cx="1367526" cy="1367525"/>
            </a:xfrm>
            <a:prstGeom prst="ellipse">
              <a:avLst/>
            </a:prstGeom>
            <a:solidFill>
              <a:srgbClr val="7030A0">
                <a:alpha val="80000"/>
              </a:srgbClr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32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77846" name="图片 9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45232" y="1777198"/>
              <a:ext cx="1457454" cy="14574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3" name="组合 12"/>
          <p:cNvGrpSpPr/>
          <p:nvPr/>
        </p:nvGrpSpPr>
        <p:grpSpPr bwMode="auto">
          <a:xfrm>
            <a:off x="7242175" y="1225554"/>
            <a:ext cx="2146300" cy="2208213"/>
            <a:chOff x="7241502" y="1225444"/>
            <a:chExt cx="2146973" cy="2208319"/>
          </a:xfrm>
        </p:grpSpPr>
        <p:sp>
          <p:nvSpPr>
            <p:cNvPr id="6" name="任意多边形 5"/>
            <p:cNvSpPr/>
            <p:nvPr/>
          </p:nvSpPr>
          <p:spPr>
            <a:xfrm>
              <a:off x="7241502" y="1225444"/>
              <a:ext cx="2113626" cy="2113064"/>
            </a:xfrm>
            <a:custGeom>
              <a:avLst/>
              <a:gdLst>
                <a:gd name="connsiteX0" fmla="*/ 0 w 2113280"/>
                <a:gd name="connsiteY0" fmla="*/ 352220 h 2113280"/>
                <a:gd name="connsiteX1" fmla="*/ 352220 w 2113280"/>
                <a:gd name="connsiteY1" fmla="*/ 0 h 2113280"/>
                <a:gd name="connsiteX2" fmla="*/ 1761060 w 2113280"/>
                <a:gd name="connsiteY2" fmla="*/ 0 h 2113280"/>
                <a:gd name="connsiteX3" fmla="*/ 2113280 w 2113280"/>
                <a:gd name="connsiteY3" fmla="*/ 352220 h 2113280"/>
                <a:gd name="connsiteX4" fmla="*/ 2113280 w 2113280"/>
                <a:gd name="connsiteY4" fmla="*/ 1761060 h 2113280"/>
                <a:gd name="connsiteX5" fmla="*/ 1761060 w 2113280"/>
                <a:gd name="connsiteY5" fmla="*/ 2113280 h 2113280"/>
                <a:gd name="connsiteX6" fmla="*/ 352220 w 2113280"/>
                <a:gd name="connsiteY6" fmla="*/ 2113280 h 2113280"/>
                <a:gd name="connsiteX7" fmla="*/ 0 w 2113280"/>
                <a:gd name="connsiteY7" fmla="*/ 1761060 h 2113280"/>
                <a:gd name="connsiteX8" fmla="*/ 0 w 2113280"/>
                <a:gd name="connsiteY8" fmla="*/ 352220 h 2113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13280" h="2113280">
                  <a:moveTo>
                    <a:pt x="0" y="352220"/>
                  </a:moveTo>
                  <a:cubicBezTo>
                    <a:pt x="0" y="157694"/>
                    <a:pt x="157694" y="0"/>
                    <a:pt x="352220" y="0"/>
                  </a:cubicBezTo>
                  <a:lnTo>
                    <a:pt x="1761060" y="0"/>
                  </a:lnTo>
                  <a:cubicBezTo>
                    <a:pt x="1955586" y="0"/>
                    <a:pt x="2113280" y="157694"/>
                    <a:pt x="2113280" y="352220"/>
                  </a:cubicBezTo>
                  <a:lnTo>
                    <a:pt x="2113280" y="1761060"/>
                  </a:lnTo>
                  <a:cubicBezTo>
                    <a:pt x="2113280" y="1955586"/>
                    <a:pt x="1955586" y="2113280"/>
                    <a:pt x="1761060" y="2113280"/>
                  </a:cubicBezTo>
                  <a:lnTo>
                    <a:pt x="352220" y="2113280"/>
                  </a:lnTo>
                  <a:cubicBezTo>
                    <a:pt x="157694" y="2113280"/>
                    <a:pt x="0" y="1955586"/>
                    <a:pt x="0" y="1761060"/>
                  </a:cubicBezTo>
                  <a:lnTo>
                    <a:pt x="0" y="352220"/>
                  </a:lnTo>
                  <a:close/>
                </a:path>
              </a:pathLst>
            </a:custGeom>
            <a:solidFill>
              <a:srgbClr val="FFC000"/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2">
                <a:hueOff val="-485121"/>
                <a:satOff val="-27972"/>
                <a:lumOff val="2876"/>
                <a:alphaOff val="0"/>
              </a:schemeClr>
            </a:effectRef>
            <a:fontRef idx="minor">
              <a:schemeClr val="lt1"/>
            </a:fontRef>
          </p:style>
          <p:txBody>
            <a:bodyPr lIns="209842" tIns="209842" rIns="209842" bIns="209842" spcCol="1270" anchor="ctr"/>
            <a:lstStyle/>
            <a:p>
              <a:pPr algn="ctr" defTabSz="1244600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zh-CN" altLang="en-US" sz="2800">
                  <a:latin typeface="微软雅黑" panose="020B0503020204020204" pitchFamily="34" charset="-122"/>
                  <a:ea typeface="微软雅黑" panose="020B0503020204020204" pitchFamily="34" charset="-122"/>
                </a:rPr>
                <a:t>入宿退宿管理   </a:t>
              </a:r>
              <a:endParaRPr lang="zh-CN" altLang="en-US" sz="2800" dirty="0"/>
            </a:p>
          </p:txBody>
        </p:sp>
        <p:pic>
          <p:nvPicPr>
            <p:cNvPr id="77843" name="图片 1"/>
            <p:cNvPicPr>
              <a:picLocks noChangeAspect="1"/>
            </p:cNvPicPr>
            <p:nvPr/>
          </p:nvPicPr>
          <p:blipFill>
            <a:blip r:embed="rId2" cstate="print">
              <a:biLevel thresh="50000"/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12175" y="2559050"/>
              <a:ext cx="876300" cy="874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4" name="组合 13"/>
          <p:cNvGrpSpPr/>
          <p:nvPr/>
        </p:nvGrpSpPr>
        <p:grpSpPr bwMode="auto">
          <a:xfrm>
            <a:off x="4725989" y="3502025"/>
            <a:ext cx="2352675" cy="2370138"/>
            <a:chOff x="4725988" y="3501284"/>
            <a:chExt cx="2352953" cy="2370879"/>
          </a:xfrm>
        </p:grpSpPr>
        <p:sp>
          <p:nvSpPr>
            <p:cNvPr id="10" name="任意多边形 9"/>
            <p:cNvSpPr/>
            <p:nvPr/>
          </p:nvSpPr>
          <p:spPr>
            <a:xfrm>
              <a:off x="4965728" y="3501284"/>
              <a:ext cx="2113213" cy="2113624"/>
            </a:xfrm>
            <a:custGeom>
              <a:avLst/>
              <a:gdLst>
                <a:gd name="connsiteX0" fmla="*/ 0 w 2113280"/>
                <a:gd name="connsiteY0" fmla="*/ 352220 h 2113280"/>
                <a:gd name="connsiteX1" fmla="*/ 352220 w 2113280"/>
                <a:gd name="connsiteY1" fmla="*/ 0 h 2113280"/>
                <a:gd name="connsiteX2" fmla="*/ 1761060 w 2113280"/>
                <a:gd name="connsiteY2" fmla="*/ 0 h 2113280"/>
                <a:gd name="connsiteX3" fmla="*/ 2113280 w 2113280"/>
                <a:gd name="connsiteY3" fmla="*/ 352220 h 2113280"/>
                <a:gd name="connsiteX4" fmla="*/ 2113280 w 2113280"/>
                <a:gd name="connsiteY4" fmla="*/ 1761060 h 2113280"/>
                <a:gd name="connsiteX5" fmla="*/ 1761060 w 2113280"/>
                <a:gd name="connsiteY5" fmla="*/ 2113280 h 2113280"/>
                <a:gd name="connsiteX6" fmla="*/ 352220 w 2113280"/>
                <a:gd name="connsiteY6" fmla="*/ 2113280 h 2113280"/>
                <a:gd name="connsiteX7" fmla="*/ 0 w 2113280"/>
                <a:gd name="connsiteY7" fmla="*/ 1761060 h 2113280"/>
                <a:gd name="connsiteX8" fmla="*/ 0 w 2113280"/>
                <a:gd name="connsiteY8" fmla="*/ 352220 h 2113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13280" h="2113280">
                  <a:moveTo>
                    <a:pt x="0" y="352220"/>
                  </a:moveTo>
                  <a:cubicBezTo>
                    <a:pt x="0" y="157694"/>
                    <a:pt x="157694" y="0"/>
                    <a:pt x="352220" y="0"/>
                  </a:cubicBezTo>
                  <a:lnTo>
                    <a:pt x="1761060" y="0"/>
                  </a:lnTo>
                  <a:cubicBezTo>
                    <a:pt x="1955586" y="0"/>
                    <a:pt x="2113280" y="157694"/>
                    <a:pt x="2113280" y="352220"/>
                  </a:cubicBezTo>
                  <a:lnTo>
                    <a:pt x="2113280" y="1761060"/>
                  </a:lnTo>
                  <a:cubicBezTo>
                    <a:pt x="2113280" y="1955586"/>
                    <a:pt x="1955586" y="2113280"/>
                    <a:pt x="1761060" y="2113280"/>
                  </a:cubicBezTo>
                  <a:lnTo>
                    <a:pt x="352220" y="2113280"/>
                  </a:lnTo>
                  <a:cubicBezTo>
                    <a:pt x="157694" y="2113280"/>
                    <a:pt x="0" y="1955586"/>
                    <a:pt x="0" y="1761060"/>
                  </a:cubicBezTo>
                  <a:lnTo>
                    <a:pt x="0" y="352220"/>
                  </a:lnTo>
                  <a:close/>
                </a:path>
              </a:pathLst>
            </a:custGeom>
            <a:solidFill>
              <a:srgbClr val="00B0F0"/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2">
                <a:hueOff val="-970242"/>
                <a:satOff val="-55948"/>
                <a:lumOff val="5752"/>
                <a:alphaOff val="0"/>
              </a:schemeClr>
            </a:effectRef>
            <a:fontRef idx="minor">
              <a:schemeClr val="lt1"/>
            </a:fontRef>
          </p:style>
          <p:txBody>
            <a:bodyPr lIns="209842" tIns="209842" rIns="209842" bIns="209842" spcCol="1270" anchor="ctr"/>
            <a:lstStyle/>
            <a:p>
              <a:pPr algn="ctr" defTabSz="1244600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zh-CN" altLang="en-US" sz="2800">
                  <a:latin typeface="微软雅黑" panose="020B0503020204020204" pitchFamily="34" charset="-122"/>
                  <a:ea typeface="微软雅黑" panose="020B0503020204020204" pitchFamily="34" charset="-122"/>
                </a:rPr>
                <a:t>宿舍物品管理   </a:t>
              </a:r>
              <a:endParaRPr lang="zh-CN" altLang="en-US" sz="2800" dirty="0"/>
            </a:p>
          </p:txBody>
        </p:sp>
        <p:pic>
          <p:nvPicPr>
            <p:cNvPr id="77841" name="图片 3"/>
            <p:cNvPicPr>
              <a:picLocks noChangeAspect="1"/>
            </p:cNvPicPr>
            <p:nvPr/>
          </p:nvPicPr>
          <p:blipFill>
            <a:blip r:embed="rId3">
              <a:biLevel thresh="50000"/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25988" y="4714875"/>
              <a:ext cx="1157287" cy="1157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2" name="组合 11"/>
          <p:cNvGrpSpPr/>
          <p:nvPr/>
        </p:nvGrpSpPr>
        <p:grpSpPr bwMode="auto">
          <a:xfrm>
            <a:off x="4965701" y="1225554"/>
            <a:ext cx="2112963" cy="2112963"/>
            <a:chOff x="4965661" y="1225444"/>
            <a:chExt cx="2113280" cy="2113280"/>
          </a:xfrm>
        </p:grpSpPr>
        <p:sp>
          <p:nvSpPr>
            <p:cNvPr id="4" name="任意多边形 3"/>
            <p:cNvSpPr/>
            <p:nvPr/>
          </p:nvSpPr>
          <p:spPr>
            <a:xfrm>
              <a:off x="4965661" y="1225444"/>
              <a:ext cx="2113280" cy="2113280"/>
            </a:xfrm>
            <a:custGeom>
              <a:avLst/>
              <a:gdLst>
                <a:gd name="connsiteX0" fmla="*/ 0 w 2113280"/>
                <a:gd name="connsiteY0" fmla="*/ 352220 h 2113280"/>
                <a:gd name="connsiteX1" fmla="*/ 352220 w 2113280"/>
                <a:gd name="connsiteY1" fmla="*/ 0 h 2113280"/>
                <a:gd name="connsiteX2" fmla="*/ 1761060 w 2113280"/>
                <a:gd name="connsiteY2" fmla="*/ 0 h 2113280"/>
                <a:gd name="connsiteX3" fmla="*/ 2113280 w 2113280"/>
                <a:gd name="connsiteY3" fmla="*/ 352220 h 2113280"/>
                <a:gd name="connsiteX4" fmla="*/ 2113280 w 2113280"/>
                <a:gd name="connsiteY4" fmla="*/ 1761060 h 2113280"/>
                <a:gd name="connsiteX5" fmla="*/ 1761060 w 2113280"/>
                <a:gd name="connsiteY5" fmla="*/ 2113280 h 2113280"/>
                <a:gd name="connsiteX6" fmla="*/ 352220 w 2113280"/>
                <a:gd name="connsiteY6" fmla="*/ 2113280 h 2113280"/>
                <a:gd name="connsiteX7" fmla="*/ 0 w 2113280"/>
                <a:gd name="connsiteY7" fmla="*/ 1761060 h 2113280"/>
                <a:gd name="connsiteX8" fmla="*/ 0 w 2113280"/>
                <a:gd name="connsiteY8" fmla="*/ 352220 h 2113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13280" h="2113280">
                  <a:moveTo>
                    <a:pt x="0" y="352220"/>
                  </a:moveTo>
                  <a:cubicBezTo>
                    <a:pt x="0" y="157694"/>
                    <a:pt x="157694" y="0"/>
                    <a:pt x="352220" y="0"/>
                  </a:cubicBezTo>
                  <a:lnTo>
                    <a:pt x="1761060" y="0"/>
                  </a:lnTo>
                  <a:cubicBezTo>
                    <a:pt x="1955586" y="0"/>
                    <a:pt x="2113280" y="157694"/>
                    <a:pt x="2113280" y="352220"/>
                  </a:cubicBezTo>
                  <a:lnTo>
                    <a:pt x="2113280" y="1761060"/>
                  </a:lnTo>
                  <a:cubicBezTo>
                    <a:pt x="2113280" y="1955586"/>
                    <a:pt x="1955586" y="2113280"/>
                    <a:pt x="1761060" y="2113280"/>
                  </a:cubicBezTo>
                  <a:lnTo>
                    <a:pt x="352220" y="2113280"/>
                  </a:lnTo>
                  <a:cubicBezTo>
                    <a:pt x="157694" y="2113280"/>
                    <a:pt x="0" y="1955586"/>
                    <a:pt x="0" y="1761060"/>
                  </a:cubicBezTo>
                  <a:lnTo>
                    <a:pt x="0" y="352220"/>
                  </a:lnTo>
                  <a:close/>
                </a:path>
              </a:pathLst>
            </a:custGeom>
            <a:solidFill>
              <a:srgbClr val="FF9900"/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lIns="209842" tIns="209842" rIns="209842" bIns="209842" spcCol="1270" anchor="ctr"/>
            <a:lstStyle/>
            <a:p>
              <a:pPr algn="ctr" defTabSz="1244600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zh-CN" altLang="en-US" sz="2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宿舍用水用电管理</a:t>
              </a:r>
              <a:endParaRPr lang="zh-CN" altLang="en-US" sz="2800" dirty="0"/>
            </a:p>
          </p:txBody>
        </p:sp>
        <p:grpSp>
          <p:nvGrpSpPr>
            <p:cNvPr id="77837" name="组合 2"/>
            <p:cNvGrpSpPr/>
            <p:nvPr/>
          </p:nvGrpSpPr>
          <p:grpSpPr bwMode="auto">
            <a:xfrm>
              <a:off x="5092700" y="2771775"/>
              <a:ext cx="642938" cy="523875"/>
              <a:chOff x="5160817" y="1499920"/>
              <a:chExt cx="406805" cy="330955"/>
            </a:xfrm>
          </p:grpSpPr>
          <p:sp>
            <p:nvSpPr>
              <p:cNvPr id="77838" name="Freeform 86"/>
              <p:cNvSpPr>
                <a:spLocks noEditPoints="1"/>
              </p:cNvSpPr>
              <p:nvPr/>
            </p:nvSpPr>
            <p:spPr bwMode="black">
              <a:xfrm>
                <a:off x="5160817" y="1532198"/>
                <a:ext cx="297032" cy="298677"/>
              </a:xfrm>
              <a:custGeom>
                <a:avLst/>
                <a:gdLst>
                  <a:gd name="T0" fmla="*/ 2147483646 w 292"/>
                  <a:gd name="T1" fmla="*/ 2147483646 h 294"/>
                  <a:gd name="T2" fmla="*/ 2147483646 w 292"/>
                  <a:gd name="T3" fmla="*/ 2147483646 h 294"/>
                  <a:gd name="T4" fmla="*/ 2147483646 w 292"/>
                  <a:gd name="T5" fmla="*/ 2147483646 h 294"/>
                  <a:gd name="T6" fmla="*/ 2147483646 w 292"/>
                  <a:gd name="T7" fmla="*/ 2147483646 h 294"/>
                  <a:gd name="T8" fmla="*/ 2147483646 w 292"/>
                  <a:gd name="T9" fmla="*/ 2147483646 h 294"/>
                  <a:gd name="T10" fmla="*/ 2147483646 w 292"/>
                  <a:gd name="T11" fmla="*/ 2147483646 h 294"/>
                  <a:gd name="T12" fmla="*/ 2147483646 w 292"/>
                  <a:gd name="T13" fmla="*/ 0 h 294"/>
                  <a:gd name="T14" fmla="*/ 2147483646 w 292"/>
                  <a:gd name="T15" fmla="*/ 2147483646 h 294"/>
                  <a:gd name="T16" fmla="*/ 2147483646 w 292"/>
                  <a:gd name="T17" fmla="*/ 2147483646 h 294"/>
                  <a:gd name="T18" fmla="*/ 2147483646 w 292"/>
                  <a:gd name="T19" fmla="*/ 2147483646 h 294"/>
                  <a:gd name="T20" fmla="*/ 2147483646 w 292"/>
                  <a:gd name="T21" fmla="*/ 2147483646 h 294"/>
                  <a:gd name="T22" fmla="*/ 2147483646 w 292"/>
                  <a:gd name="T23" fmla="*/ 2147483646 h 294"/>
                  <a:gd name="T24" fmla="*/ 0 w 292"/>
                  <a:gd name="T25" fmla="*/ 2147483646 h 294"/>
                  <a:gd name="T26" fmla="*/ 2147483646 w 292"/>
                  <a:gd name="T27" fmla="*/ 2147483646 h 294"/>
                  <a:gd name="T28" fmla="*/ 2147483646 w 292"/>
                  <a:gd name="T29" fmla="*/ 2147483646 h 294"/>
                  <a:gd name="T30" fmla="*/ 2147483646 w 292"/>
                  <a:gd name="T31" fmla="*/ 2147483646 h 294"/>
                  <a:gd name="T32" fmla="*/ 2147483646 w 292"/>
                  <a:gd name="T33" fmla="*/ 2147483646 h 294"/>
                  <a:gd name="T34" fmla="*/ 2147483646 w 292"/>
                  <a:gd name="T35" fmla="*/ 2147483646 h 294"/>
                  <a:gd name="T36" fmla="*/ 2147483646 w 292"/>
                  <a:gd name="T37" fmla="*/ 2147483646 h 294"/>
                  <a:gd name="T38" fmla="*/ 2147483646 w 292"/>
                  <a:gd name="T39" fmla="*/ 2147483646 h 294"/>
                  <a:gd name="T40" fmla="*/ 2147483646 w 292"/>
                  <a:gd name="T41" fmla="*/ 2147483646 h 294"/>
                  <a:gd name="T42" fmla="*/ 2147483646 w 292"/>
                  <a:gd name="T43" fmla="*/ 2147483646 h 294"/>
                  <a:gd name="T44" fmla="*/ 2147483646 w 292"/>
                  <a:gd name="T45" fmla="*/ 2147483646 h 294"/>
                  <a:gd name="T46" fmla="*/ 2147483646 w 292"/>
                  <a:gd name="T47" fmla="*/ 2147483646 h 294"/>
                  <a:gd name="T48" fmla="*/ 2147483646 w 292"/>
                  <a:gd name="T49" fmla="*/ 2147483646 h 294"/>
                  <a:gd name="T50" fmla="*/ 2147483646 w 292"/>
                  <a:gd name="T51" fmla="*/ 2147483646 h 294"/>
                  <a:gd name="T52" fmla="*/ 2147483646 w 292"/>
                  <a:gd name="T53" fmla="*/ 2147483646 h 294"/>
                  <a:gd name="T54" fmla="*/ 2147483646 w 292"/>
                  <a:gd name="T55" fmla="*/ 2147483646 h 294"/>
                  <a:gd name="T56" fmla="*/ 2147483646 w 292"/>
                  <a:gd name="T57" fmla="*/ 2147483646 h 294"/>
                  <a:gd name="T58" fmla="*/ 2147483646 w 292"/>
                  <a:gd name="T59" fmla="*/ 2147483646 h 294"/>
                  <a:gd name="T60" fmla="*/ 2147483646 w 292"/>
                  <a:gd name="T61" fmla="*/ 2147483646 h 294"/>
                  <a:gd name="T62" fmla="*/ 2147483646 w 292"/>
                  <a:gd name="T63" fmla="*/ 2147483646 h 294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</a:gdLst>
                <a:ahLst/>
                <a:cxnLst>
                  <a:cxn ang="T64">
                    <a:pos x="T0" y="T1"/>
                  </a:cxn>
                  <a:cxn ang="T65">
                    <a:pos x="T2" y="T3"/>
                  </a:cxn>
                  <a:cxn ang="T66">
                    <a:pos x="T4" y="T5"/>
                  </a:cxn>
                  <a:cxn ang="T67">
                    <a:pos x="T6" y="T7"/>
                  </a:cxn>
                  <a:cxn ang="T68">
                    <a:pos x="T8" y="T9"/>
                  </a:cxn>
                  <a:cxn ang="T69">
                    <a:pos x="T10" y="T11"/>
                  </a:cxn>
                  <a:cxn ang="T70">
                    <a:pos x="T12" y="T13"/>
                  </a:cxn>
                  <a:cxn ang="T71">
                    <a:pos x="T14" y="T15"/>
                  </a:cxn>
                  <a:cxn ang="T72">
                    <a:pos x="T16" y="T17"/>
                  </a:cxn>
                  <a:cxn ang="T73">
                    <a:pos x="T18" y="T19"/>
                  </a:cxn>
                  <a:cxn ang="T74">
                    <a:pos x="T20" y="T21"/>
                  </a:cxn>
                  <a:cxn ang="T75">
                    <a:pos x="T22" y="T23"/>
                  </a:cxn>
                  <a:cxn ang="T76">
                    <a:pos x="T24" y="T25"/>
                  </a:cxn>
                  <a:cxn ang="T77">
                    <a:pos x="T26" y="T27"/>
                  </a:cxn>
                  <a:cxn ang="T78">
                    <a:pos x="T28" y="T29"/>
                  </a:cxn>
                  <a:cxn ang="T79">
                    <a:pos x="T30" y="T31"/>
                  </a:cxn>
                  <a:cxn ang="T80">
                    <a:pos x="T32" y="T33"/>
                  </a:cxn>
                  <a:cxn ang="T81">
                    <a:pos x="T34" y="T35"/>
                  </a:cxn>
                  <a:cxn ang="T82">
                    <a:pos x="T36" y="T37"/>
                  </a:cxn>
                  <a:cxn ang="T83">
                    <a:pos x="T38" y="T39"/>
                  </a:cxn>
                  <a:cxn ang="T84">
                    <a:pos x="T40" y="T41"/>
                  </a:cxn>
                  <a:cxn ang="T85">
                    <a:pos x="T42" y="T43"/>
                  </a:cxn>
                  <a:cxn ang="T86">
                    <a:pos x="T44" y="T45"/>
                  </a:cxn>
                  <a:cxn ang="T87">
                    <a:pos x="T46" y="T47"/>
                  </a:cxn>
                  <a:cxn ang="T88">
                    <a:pos x="T48" y="T49"/>
                  </a:cxn>
                  <a:cxn ang="T89">
                    <a:pos x="T50" y="T51"/>
                  </a:cxn>
                  <a:cxn ang="T90">
                    <a:pos x="T52" y="T53"/>
                  </a:cxn>
                  <a:cxn ang="T91">
                    <a:pos x="T54" y="T55"/>
                  </a:cxn>
                  <a:cxn ang="T92">
                    <a:pos x="T56" y="T57"/>
                  </a:cxn>
                  <a:cxn ang="T93">
                    <a:pos x="T58" y="T59"/>
                  </a:cxn>
                  <a:cxn ang="T94">
                    <a:pos x="T60" y="T61"/>
                  </a:cxn>
                  <a:cxn ang="T95">
                    <a:pos x="T62" y="T63"/>
                  </a:cxn>
                </a:cxnLst>
                <a:rect l="0" t="0" r="r" b="b"/>
                <a:pathLst>
                  <a:path w="292" h="294">
                    <a:moveTo>
                      <a:pt x="292" y="140"/>
                    </a:moveTo>
                    <a:cubicBezTo>
                      <a:pt x="287" y="113"/>
                      <a:pt x="287" y="113"/>
                      <a:pt x="287" y="113"/>
                    </a:cubicBezTo>
                    <a:cubicBezTo>
                      <a:pt x="286" y="110"/>
                      <a:pt x="284" y="108"/>
                      <a:pt x="280" y="107"/>
                    </a:cubicBezTo>
                    <a:cubicBezTo>
                      <a:pt x="239" y="105"/>
                      <a:pt x="239" y="105"/>
                      <a:pt x="239" y="105"/>
                    </a:cubicBezTo>
                    <a:cubicBezTo>
                      <a:pt x="237" y="102"/>
                      <a:pt x="235" y="98"/>
                      <a:pt x="233" y="95"/>
                    </a:cubicBezTo>
                    <a:cubicBezTo>
                      <a:pt x="252" y="58"/>
                      <a:pt x="252" y="58"/>
                      <a:pt x="252" y="58"/>
                    </a:cubicBezTo>
                    <a:cubicBezTo>
                      <a:pt x="254" y="55"/>
                      <a:pt x="253" y="51"/>
                      <a:pt x="250" y="49"/>
                    </a:cubicBezTo>
                    <a:cubicBezTo>
                      <a:pt x="229" y="32"/>
                      <a:pt x="229" y="32"/>
                      <a:pt x="229" y="32"/>
                    </a:cubicBezTo>
                    <a:cubicBezTo>
                      <a:pt x="227" y="29"/>
                      <a:pt x="223" y="29"/>
                      <a:pt x="220" y="31"/>
                    </a:cubicBezTo>
                    <a:cubicBezTo>
                      <a:pt x="187" y="57"/>
                      <a:pt x="187" y="57"/>
                      <a:pt x="187" y="57"/>
                    </a:cubicBezTo>
                    <a:cubicBezTo>
                      <a:pt x="184" y="55"/>
                      <a:pt x="181" y="54"/>
                      <a:pt x="177" y="53"/>
                    </a:cubicBezTo>
                    <a:cubicBezTo>
                      <a:pt x="167" y="6"/>
                      <a:pt x="167" y="6"/>
                      <a:pt x="167" y="6"/>
                    </a:cubicBezTo>
                    <a:cubicBezTo>
                      <a:pt x="166" y="3"/>
                      <a:pt x="163" y="0"/>
                      <a:pt x="160" y="0"/>
                    </a:cubicBezTo>
                    <a:cubicBezTo>
                      <a:pt x="132" y="0"/>
                      <a:pt x="132" y="0"/>
                      <a:pt x="132" y="0"/>
                    </a:cubicBezTo>
                    <a:cubicBezTo>
                      <a:pt x="129" y="0"/>
                      <a:pt x="126" y="3"/>
                      <a:pt x="125" y="6"/>
                    </a:cubicBezTo>
                    <a:cubicBezTo>
                      <a:pt x="115" y="53"/>
                      <a:pt x="115" y="53"/>
                      <a:pt x="115" y="53"/>
                    </a:cubicBezTo>
                    <a:cubicBezTo>
                      <a:pt x="111" y="54"/>
                      <a:pt x="108" y="55"/>
                      <a:pt x="105" y="57"/>
                    </a:cubicBezTo>
                    <a:cubicBezTo>
                      <a:pt x="72" y="31"/>
                      <a:pt x="72" y="31"/>
                      <a:pt x="72" y="31"/>
                    </a:cubicBezTo>
                    <a:cubicBezTo>
                      <a:pt x="69" y="29"/>
                      <a:pt x="65" y="29"/>
                      <a:pt x="63" y="31"/>
                    </a:cubicBezTo>
                    <a:cubicBezTo>
                      <a:pt x="42" y="49"/>
                      <a:pt x="42" y="49"/>
                      <a:pt x="42" y="49"/>
                    </a:cubicBezTo>
                    <a:cubicBezTo>
                      <a:pt x="39" y="51"/>
                      <a:pt x="39" y="55"/>
                      <a:pt x="40" y="58"/>
                    </a:cubicBezTo>
                    <a:cubicBezTo>
                      <a:pt x="59" y="95"/>
                      <a:pt x="59" y="95"/>
                      <a:pt x="59" y="95"/>
                    </a:cubicBezTo>
                    <a:cubicBezTo>
                      <a:pt x="57" y="98"/>
                      <a:pt x="55" y="102"/>
                      <a:pt x="53" y="105"/>
                    </a:cubicBezTo>
                    <a:cubicBezTo>
                      <a:pt x="12" y="107"/>
                      <a:pt x="12" y="107"/>
                      <a:pt x="12" y="107"/>
                    </a:cubicBezTo>
                    <a:cubicBezTo>
                      <a:pt x="8" y="107"/>
                      <a:pt x="6" y="110"/>
                      <a:pt x="5" y="113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0" y="143"/>
                      <a:pt x="1" y="147"/>
                      <a:pt x="4" y="148"/>
                    </a:cubicBezTo>
                    <a:cubicBezTo>
                      <a:pt x="43" y="164"/>
                      <a:pt x="43" y="164"/>
                      <a:pt x="43" y="164"/>
                    </a:cubicBezTo>
                    <a:cubicBezTo>
                      <a:pt x="44" y="168"/>
                      <a:pt x="44" y="172"/>
                      <a:pt x="45" y="176"/>
                    </a:cubicBezTo>
                    <a:cubicBezTo>
                      <a:pt x="14" y="204"/>
                      <a:pt x="14" y="204"/>
                      <a:pt x="14" y="204"/>
                    </a:cubicBezTo>
                    <a:cubicBezTo>
                      <a:pt x="12" y="206"/>
                      <a:pt x="11" y="210"/>
                      <a:pt x="13" y="213"/>
                    </a:cubicBezTo>
                    <a:cubicBezTo>
                      <a:pt x="27" y="237"/>
                      <a:pt x="27" y="237"/>
                      <a:pt x="27" y="237"/>
                    </a:cubicBezTo>
                    <a:cubicBezTo>
                      <a:pt x="28" y="239"/>
                      <a:pt x="32" y="241"/>
                      <a:pt x="35" y="240"/>
                    </a:cubicBezTo>
                    <a:cubicBezTo>
                      <a:pt x="75" y="227"/>
                      <a:pt x="75" y="227"/>
                      <a:pt x="75" y="227"/>
                    </a:cubicBezTo>
                    <a:cubicBezTo>
                      <a:pt x="78" y="230"/>
                      <a:pt x="81" y="233"/>
                      <a:pt x="84" y="235"/>
                    </a:cubicBezTo>
                    <a:cubicBezTo>
                      <a:pt x="79" y="276"/>
                      <a:pt x="79" y="276"/>
                      <a:pt x="79" y="276"/>
                    </a:cubicBezTo>
                    <a:cubicBezTo>
                      <a:pt x="78" y="280"/>
                      <a:pt x="80" y="283"/>
                      <a:pt x="83" y="284"/>
                    </a:cubicBezTo>
                    <a:cubicBezTo>
                      <a:pt x="109" y="293"/>
                      <a:pt x="109" y="293"/>
                      <a:pt x="109" y="293"/>
                    </a:cubicBezTo>
                    <a:cubicBezTo>
                      <a:pt x="112" y="294"/>
                      <a:pt x="116" y="293"/>
                      <a:pt x="118" y="291"/>
                    </a:cubicBezTo>
                    <a:cubicBezTo>
                      <a:pt x="140" y="255"/>
                      <a:pt x="140" y="255"/>
                      <a:pt x="140" y="255"/>
                    </a:cubicBezTo>
                    <a:cubicBezTo>
                      <a:pt x="142" y="255"/>
                      <a:pt x="144" y="256"/>
                      <a:pt x="146" y="256"/>
                    </a:cubicBezTo>
                    <a:cubicBezTo>
                      <a:pt x="148" y="256"/>
                      <a:pt x="150" y="255"/>
                      <a:pt x="152" y="255"/>
                    </a:cubicBezTo>
                    <a:cubicBezTo>
                      <a:pt x="174" y="291"/>
                      <a:pt x="174" y="291"/>
                      <a:pt x="174" y="291"/>
                    </a:cubicBezTo>
                    <a:cubicBezTo>
                      <a:pt x="176" y="293"/>
                      <a:pt x="180" y="294"/>
                      <a:pt x="183" y="293"/>
                    </a:cubicBezTo>
                    <a:cubicBezTo>
                      <a:pt x="209" y="284"/>
                      <a:pt x="209" y="284"/>
                      <a:pt x="209" y="284"/>
                    </a:cubicBezTo>
                    <a:cubicBezTo>
                      <a:pt x="212" y="283"/>
                      <a:pt x="214" y="280"/>
                      <a:pt x="213" y="276"/>
                    </a:cubicBezTo>
                    <a:cubicBezTo>
                      <a:pt x="208" y="235"/>
                      <a:pt x="208" y="235"/>
                      <a:pt x="208" y="235"/>
                    </a:cubicBezTo>
                    <a:cubicBezTo>
                      <a:pt x="211" y="232"/>
                      <a:pt x="214" y="230"/>
                      <a:pt x="217" y="227"/>
                    </a:cubicBezTo>
                    <a:cubicBezTo>
                      <a:pt x="257" y="240"/>
                      <a:pt x="257" y="240"/>
                      <a:pt x="257" y="240"/>
                    </a:cubicBezTo>
                    <a:cubicBezTo>
                      <a:pt x="260" y="241"/>
                      <a:pt x="264" y="239"/>
                      <a:pt x="265" y="237"/>
                    </a:cubicBezTo>
                    <a:cubicBezTo>
                      <a:pt x="279" y="213"/>
                      <a:pt x="279" y="213"/>
                      <a:pt x="279" y="213"/>
                    </a:cubicBezTo>
                    <a:cubicBezTo>
                      <a:pt x="281" y="210"/>
                      <a:pt x="280" y="206"/>
                      <a:pt x="278" y="204"/>
                    </a:cubicBezTo>
                    <a:cubicBezTo>
                      <a:pt x="247" y="176"/>
                      <a:pt x="247" y="176"/>
                      <a:pt x="247" y="176"/>
                    </a:cubicBezTo>
                    <a:cubicBezTo>
                      <a:pt x="248" y="172"/>
                      <a:pt x="248" y="168"/>
                      <a:pt x="249" y="164"/>
                    </a:cubicBezTo>
                    <a:cubicBezTo>
                      <a:pt x="288" y="148"/>
                      <a:pt x="288" y="148"/>
                      <a:pt x="288" y="148"/>
                    </a:cubicBezTo>
                    <a:cubicBezTo>
                      <a:pt x="291" y="147"/>
                      <a:pt x="292" y="144"/>
                      <a:pt x="292" y="140"/>
                    </a:cubicBezTo>
                    <a:close/>
                    <a:moveTo>
                      <a:pt x="204" y="152"/>
                    </a:moveTo>
                    <a:cubicBezTo>
                      <a:pt x="204" y="168"/>
                      <a:pt x="197" y="182"/>
                      <a:pt x="187" y="193"/>
                    </a:cubicBezTo>
                    <a:cubicBezTo>
                      <a:pt x="176" y="203"/>
                      <a:pt x="162" y="210"/>
                      <a:pt x="146" y="210"/>
                    </a:cubicBezTo>
                    <a:cubicBezTo>
                      <a:pt x="130" y="210"/>
                      <a:pt x="116" y="203"/>
                      <a:pt x="105" y="193"/>
                    </a:cubicBezTo>
                    <a:cubicBezTo>
                      <a:pt x="95" y="182"/>
                      <a:pt x="88" y="168"/>
                      <a:pt x="88" y="152"/>
                    </a:cubicBezTo>
                    <a:cubicBezTo>
                      <a:pt x="88" y="136"/>
                      <a:pt x="95" y="121"/>
                      <a:pt x="105" y="111"/>
                    </a:cubicBezTo>
                    <a:cubicBezTo>
                      <a:pt x="116" y="100"/>
                      <a:pt x="130" y="94"/>
                      <a:pt x="146" y="94"/>
                    </a:cubicBezTo>
                    <a:cubicBezTo>
                      <a:pt x="162" y="94"/>
                      <a:pt x="176" y="100"/>
                      <a:pt x="187" y="111"/>
                    </a:cubicBezTo>
                    <a:cubicBezTo>
                      <a:pt x="197" y="121"/>
                      <a:pt x="204" y="136"/>
                      <a:pt x="204" y="15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7839" name="Freeform 88"/>
              <p:cNvSpPr>
                <a:spLocks noEditPoints="1"/>
              </p:cNvSpPr>
              <p:nvPr/>
            </p:nvSpPr>
            <p:spPr bwMode="black">
              <a:xfrm>
                <a:off x="5416954" y="1499920"/>
                <a:ext cx="150668" cy="162250"/>
              </a:xfrm>
              <a:custGeom>
                <a:avLst/>
                <a:gdLst>
                  <a:gd name="T0" fmla="*/ 2147483646 w 148"/>
                  <a:gd name="T1" fmla="*/ 2147483646 h 160"/>
                  <a:gd name="T2" fmla="*/ 2147483646 w 148"/>
                  <a:gd name="T3" fmla="*/ 2147483646 h 160"/>
                  <a:gd name="T4" fmla="*/ 2147483646 w 148"/>
                  <a:gd name="T5" fmla="*/ 2147483646 h 160"/>
                  <a:gd name="T6" fmla="*/ 2147483646 w 148"/>
                  <a:gd name="T7" fmla="*/ 2147483646 h 160"/>
                  <a:gd name="T8" fmla="*/ 2147483646 w 148"/>
                  <a:gd name="T9" fmla="*/ 2147483646 h 160"/>
                  <a:gd name="T10" fmla="*/ 2147483646 w 148"/>
                  <a:gd name="T11" fmla="*/ 2147483646 h 160"/>
                  <a:gd name="T12" fmla="*/ 2147483646 w 148"/>
                  <a:gd name="T13" fmla="*/ 2147483646 h 160"/>
                  <a:gd name="T14" fmla="*/ 2147483646 w 148"/>
                  <a:gd name="T15" fmla="*/ 2147483646 h 160"/>
                  <a:gd name="T16" fmla="*/ 2147483646 w 148"/>
                  <a:gd name="T17" fmla="*/ 2147483646 h 160"/>
                  <a:gd name="T18" fmla="*/ 2147483646 w 148"/>
                  <a:gd name="T19" fmla="*/ 2147483646 h 160"/>
                  <a:gd name="T20" fmla="*/ 2147483646 w 148"/>
                  <a:gd name="T21" fmla="*/ 2147483646 h 160"/>
                  <a:gd name="T22" fmla="*/ 2147483646 w 148"/>
                  <a:gd name="T23" fmla="*/ 2147483646 h 160"/>
                  <a:gd name="T24" fmla="*/ 2147483646 w 148"/>
                  <a:gd name="T25" fmla="*/ 0 h 160"/>
                  <a:gd name="T26" fmla="*/ 2147483646 w 148"/>
                  <a:gd name="T27" fmla="*/ 0 h 160"/>
                  <a:gd name="T28" fmla="*/ 2147483646 w 148"/>
                  <a:gd name="T29" fmla="*/ 2147483646 h 160"/>
                  <a:gd name="T30" fmla="*/ 2147483646 w 148"/>
                  <a:gd name="T31" fmla="*/ 2147483646 h 160"/>
                  <a:gd name="T32" fmla="*/ 2147483646 w 148"/>
                  <a:gd name="T33" fmla="*/ 2147483646 h 160"/>
                  <a:gd name="T34" fmla="*/ 2147483646 w 148"/>
                  <a:gd name="T35" fmla="*/ 2147483646 h 160"/>
                  <a:gd name="T36" fmla="*/ 2147483646 w 148"/>
                  <a:gd name="T37" fmla="*/ 2147483646 h 160"/>
                  <a:gd name="T38" fmla="*/ 2147483646 w 148"/>
                  <a:gd name="T39" fmla="*/ 2147483646 h 160"/>
                  <a:gd name="T40" fmla="*/ 2147483646 w 148"/>
                  <a:gd name="T41" fmla="*/ 2147483646 h 160"/>
                  <a:gd name="T42" fmla="*/ 0 w 148"/>
                  <a:gd name="T43" fmla="*/ 2147483646 h 160"/>
                  <a:gd name="T44" fmla="*/ 2147483646 w 148"/>
                  <a:gd name="T45" fmla="*/ 2147483646 h 160"/>
                  <a:gd name="T46" fmla="*/ 2147483646 w 148"/>
                  <a:gd name="T47" fmla="*/ 2147483646 h 160"/>
                  <a:gd name="T48" fmla="*/ 2147483646 w 148"/>
                  <a:gd name="T49" fmla="*/ 2147483646 h 160"/>
                  <a:gd name="T50" fmla="*/ 2147483646 w 148"/>
                  <a:gd name="T51" fmla="*/ 2147483646 h 160"/>
                  <a:gd name="T52" fmla="*/ 2147483646 w 148"/>
                  <a:gd name="T53" fmla="*/ 2147483646 h 160"/>
                  <a:gd name="T54" fmla="*/ 0 w 148"/>
                  <a:gd name="T55" fmla="*/ 2147483646 h 160"/>
                  <a:gd name="T56" fmla="*/ 2147483646 w 148"/>
                  <a:gd name="T57" fmla="*/ 2147483646 h 160"/>
                  <a:gd name="T58" fmla="*/ 2147483646 w 148"/>
                  <a:gd name="T59" fmla="*/ 2147483646 h 160"/>
                  <a:gd name="T60" fmla="*/ 2147483646 w 148"/>
                  <a:gd name="T61" fmla="*/ 2147483646 h 160"/>
                  <a:gd name="T62" fmla="*/ 2147483646 w 148"/>
                  <a:gd name="T63" fmla="*/ 2147483646 h 160"/>
                  <a:gd name="T64" fmla="*/ 2147483646 w 148"/>
                  <a:gd name="T65" fmla="*/ 2147483646 h 160"/>
                  <a:gd name="T66" fmla="*/ 2147483646 w 148"/>
                  <a:gd name="T67" fmla="*/ 2147483646 h 160"/>
                  <a:gd name="T68" fmla="*/ 2147483646 w 148"/>
                  <a:gd name="T69" fmla="*/ 2147483646 h 160"/>
                  <a:gd name="T70" fmla="*/ 2147483646 w 148"/>
                  <a:gd name="T71" fmla="*/ 2147483646 h 160"/>
                  <a:gd name="T72" fmla="*/ 2147483646 w 148"/>
                  <a:gd name="T73" fmla="*/ 2147483646 h 160"/>
                  <a:gd name="T74" fmla="*/ 2147483646 w 148"/>
                  <a:gd name="T75" fmla="*/ 2147483646 h 160"/>
                  <a:gd name="T76" fmla="*/ 2147483646 w 148"/>
                  <a:gd name="T77" fmla="*/ 2147483646 h 160"/>
                  <a:gd name="T78" fmla="*/ 2147483646 w 148"/>
                  <a:gd name="T79" fmla="*/ 2147483646 h 160"/>
                  <a:gd name="T80" fmla="*/ 2147483646 w 148"/>
                  <a:gd name="T81" fmla="*/ 2147483646 h 160"/>
                  <a:gd name="T82" fmla="*/ 2147483646 w 148"/>
                  <a:gd name="T83" fmla="*/ 2147483646 h 160"/>
                  <a:gd name="T84" fmla="*/ 2147483646 w 148"/>
                  <a:gd name="T85" fmla="*/ 2147483646 h 160"/>
                  <a:gd name="T86" fmla="*/ 2147483646 w 148"/>
                  <a:gd name="T87" fmla="*/ 2147483646 h 160"/>
                  <a:gd name="T88" fmla="*/ 2147483646 w 148"/>
                  <a:gd name="T89" fmla="*/ 2147483646 h 160"/>
                  <a:gd name="T90" fmla="*/ 2147483646 w 148"/>
                  <a:gd name="T91" fmla="*/ 2147483646 h 160"/>
                  <a:gd name="T92" fmla="*/ 2147483646 w 148"/>
                  <a:gd name="T93" fmla="*/ 2147483646 h 160"/>
                  <a:gd name="T94" fmla="*/ 2147483646 w 148"/>
                  <a:gd name="T95" fmla="*/ 2147483646 h 160"/>
                  <a:gd name="T96" fmla="*/ 2147483646 w 148"/>
                  <a:gd name="T97" fmla="*/ 2147483646 h 160"/>
                  <a:gd name="T98" fmla="*/ 2147483646 w 148"/>
                  <a:gd name="T99" fmla="*/ 2147483646 h 160"/>
                  <a:gd name="T100" fmla="*/ 2147483646 w 148"/>
                  <a:gd name="T101" fmla="*/ 2147483646 h 160"/>
                  <a:gd name="T102" fmla="*/ 2147483646 w 148"/>
                  <a:gd name="T103" fmla="*/ 2147483646 h 160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</a:gdLst>
                <a:ahLst/>
                <a:cxnLst>
                  <a:cxn ang="T104">
                    <a:pos x="T0" y="T1"/>
                  </a:cxn>
                  <a:cxn ang="T105">
                    <a:pos x="T2" y="T3"/>
                  </a:cxn>
                  <a:cxn ang="T106">
                    <a:pos x="T4" y="T5"/>
                  </a:cxn>
                  <a:cxn ang="T107">
                    <a:pos x="T6" y="T7"/>
                  </a:cxn>
                  <a:cxn ang="T108">
                    <a:pos x="T8" y="T9"/>
                  </a:cxn>
                  <a:cxn ang="T109">
                    <a:pos x="T10" y="T11"/>
                  </a:cxn>
                  <a:cxn ang="T110">
                    <a:pos x="T12" y="T13"/>
                  </a:cxn>
                  <a:cxn ang="T111">
                    <a:pos x="T14" y="T15"/>
                  </a:cxn>
                  <a:cxn ang="T112">
                    <a:pos x="T16" y="T17"/>
                  </a:cxn>
                  <a:cxn ang="T113">
                    <a:pos x="T18" y="T19"/>
                  </a:cxn>
                  <a:cxn ang="T114">
                    <a:pos x="T20" y="T21"/>
                  </a:cxn>
                  <a:cxn ang="T115">
                    <a:pos x="T22" y="T23"/>
                  </a:cxn>
                  <a:cxn ang="T116">
                    <a:pos x="T24" y="T25"/>
                  </a:cxn>
                  <a:cxn ang="T117">
                    <a:pos x="T26" y="T27"/>
                  </a:cxn>
                  <a:cxn ang="T118">
                    <a:pos x="T28" y="T29"/>
                  </a:cxn>
                  <a:cxn ang="T119">
                    <a:pos x="T30" y="T31"/>
                  </a:cxn>
                  <a:cxn ang="T120">
                    <a:pos x="T32" y="T33"/>
                  </a:cxn>
                  <a:cxn ang="T121">
                    <a:pos x="T34" y="T35"/>
                  </a:cxn>
                  <a:cxn ang="T122">
                    <a:pos x="T36" y="T37"/>
                  </a:cxn>
                  <a:cxn ang="T123">
                    <a:pos x="T38" y="T39"/>
                  </a:cxn>
                  <a:cxn ang="T124">
                    <a:pos x="T40" y="T41"/>
                  </a:cxn>
                  <a:cxn ang="T125">
                    <a:pos x="T42" y="T43"/>
                  </a:cxn>
                  <a:cxn ang="T126">
                    <a:pos x="T44" y="T45"/>
                  </a:cxn>
                  <a:cxn ang="T127">
                    <a:pos x="T46" y="T47"/>
                  </a:cxn>
                  <a:cxn ang="T128">
                    <a:pos x="T48" y="T49"/>
                  </a:cxn>
                  <a:cxn ang="T129">
                    <a:pos x="T50" y="T51"/>
                  </a:cxn>
                  <a:cxn ang="T130">
                    <a:pos x="T52" y="T53"/>
                  </a:cxn>
                  <a:cxn ang="T131">
                    <a:pos x="T54" y="T55"/>
                  </a:cxn>
                  <a:cxn ang="T132">
                    <a:pos x="T56" y="T57"/>
                  </a:cxn>
                  <a:cxn ang="T133">
                    <a:pos x="T58" y="T59"/>
                  </a:cxn>
                  <a:cxn ang="T134">
                    <a:pos x="T60" y="T61"/>
                  </a:cxn>
                  <a:cxn ang="T135">
                    <a:pos x="T62" y="T63"/>
                  </a:cxn>
                  <a:cxn ang="T136">
                    <a:pos x="T64" y="T65"/>
                  </a:cxn>
                  <a:cxn ang="T137">
                    <a:pos x="T66" y="T67"/>
                  </a:cxn>
                  <a:cxn ang="T138">
                    <a:pos x="T68" y="T69"/>
                  </a:cxn>
                  <a:cxn ang="T139">
                    <a:pos x="T70" y="T71"/>
                  </a:cxn>
                  <a:cxn ang="T140">
                    <a:pos x="T72" y="T73"/>
                  </a:cxn>
                  <a:cxn ang="T141">
                    <a:pos x="T74" y="T75"/>
                  </a:cxn>
                  <a:cxn ang="T142">
                    <a:pos x="T76" y="T77"/>
                  </a:cxn>
                  <a:cxn ang="T143">
                    <a:pos x="T78" y="T79"/>
                  </a:cxn>
                  <a:cxn ang="T144">
                    <a:pos x="T80" y="T81"/>
                  </a:cxn>
                  <a:cxn ang="T145">
                    <a:pos x="T82" y="T83"/>
                  </a:cxn>
                  <a:cxn ang="T146">
                    <a:pos x="T84" y="T85"/>
                  </a:cxn>
                  <a:cxn ang="T147">
                    <a:pos x="T86" y="T87"/>
                  </a:cxn>
                  <a:cxn ang="T148">
                    <a:pos x="T88" y="T89"/>
                  </a:cxn>
                  <a:cxn ang="T149">
                    <a:pos x="T90" y="T91"/>
                  </a:cxn>
                  <a:cxn ang="T150">
                    <a:pos x="T92" y="T93"/>
                  </a:cxn>
                  <a:cxn ang="T151">
                    <a:pos x="T94" y="T95"/>
                  </a:cxn>
                  <a:cxn ang="T152">
                    <a:pos x="T96" y="T97"/>
                  </a:cxn>
                  <a:cxn ang="T153">
                    <a:pos x="T98" y="T99"/>
                  </a:cxn>
                  <a:cxn ang="T154">
                    <a:pos x="T100" y="T101"/>
                  </a:cxn>
                  <a:cxn ang="T155">
                    <a:pos x="T102" y="T103"/>
                  </a:cxn>
                </a:cxnLst>
                <a:rect l="0" t="0" r="r" b="b"/>
                <a:pathLst>
                  <a:path w="148" h="160">
                    <a:moveTo>
                      <a:pt x="129" y="91"/>
                    </a:moveTo>
                    <a:cubicBezTo>
                      <a:pt x="130" y="88"/>
                      <a:pt x="131" y="84"/>
                      <a:pt x="131" y="80"/>
                    </a:cubicBezTo>
                    <a:cubicBezTo>
                      <a:pt x="131" y="77"/>
                      <a:pt x="130" y="73"/>
                      <a:pt x="129" y="70"/>
                    </a:cubicBezTo>
                    <a:cubicBezTo>
                      <a:pt x="145" y="55"/>
                      <a:pt x="145" y="55"/>
                      <a:pt x="145" y="55"/>
                    </a:cubicBezTo>
                    <a:cubicBezTo>
                      <a:pt x="147" y="54"/>
                      <a:pt x="147" y="52"/>
                      <a:pt x="147" y="50"/>
                    </a:cubicBezTo>
                    <a:cubicBezTo>
                      <a:pt x="147" y="49"/>
                      <a:pt x="147" y="47"/>
                      <a:pt x="147" y="46"/>
                    </a:cubicBezTo>
                    <a:cubicBezTo>
                      <a:pt x="140" y="34"/>
                      <a:pt x="140" y="34"/>
                      <a:pt x="140" y="34"/>
                    </a:cubicBezTo>
                    <a:cubicBezTo>
                      <a:pt x="138" y="32"/>
                      <a:pt x="136" y="31"/>
                      <a:pt x="133" y="31"/>
                    </a:cubicBezTo>
                    <a:cubicBezTo>
                      <a:pt x="133" y="31"/>
                      <a:pt x="132" y="31"/>
                      <a:pt x="131" y="31"/>
                    </a:cubicBezTo>
                    <a:cubicBezTo>
                      <a:pt x="111" y="37"/>
                      <a:pt x="111" y="37"/>
                      <a:pt x="111" y="37"/>
                    </a:cubicBezTo>
                    <a:cubicBezTo>
                      <a:pt x="105" y="33"/>
                      <a:pt x="99" y="29"/>
                      <a:pt x="92" y="27"/>
                    </a:cubicBezTo>
                    <a:cubicBezTo>
                      <a:pt x="88" y="6"/>
                      <a:pt x="88" y="6"/>
                      <a:pt x="88" y="6"/>
                    </a:cubicBezTo>
                    <a:cubicBezTo>
                      <a:pt x="87" y="3"/>
                      <a:pt x="84" y="0"/>
                      <a:pt x="81" y="0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63" y="0"/>
                      <a:pt x="61" y="3"/>
                      <a:pt x="60" y="6"/>
                    </a:cubicBezTo>
                    <a:cubicBezTo>
                      <a:pt x="55" y="27"/>
                      <a:pt x="55" y="27"/>
                      <a:pt x="55" y="27"/>
                    </a:cubicBezTo>
                    <a:cubicBezTo>
                      <a:pt x="48" y="29"/>
                      <a:pt x="42" y="33"/>
                      <a:pt x="37" y="38"/>
                    </a:cubicBezTo>
                    <a:cubicBezTo>
                      <a:pt x="16" y="31"/>
                      <a:pt x="16" y="31"/>
                      <a:pt x="16" y="31"/>
                    </a:cubicBezTo>
                    <a:cubicBezTo>
                      <a:pt x="15" y="31"/>
                      <a:pt x="15" y="31"/>
                      <a:pt x="14" y="31"/>
                    </a:cubicBezTo>
                    <a:cubicBezTo>
                      <a:pt x="12" y="31"/>
                      <a:pt x="9" y="32"/>
                      <a:pt x="8" y="34"/>
                    </a:cubicBezTo>
                    <a:cubicBezTo>
                      <a:pt x="1" y="46"/>
                      <a:pt x="1" y="46"/>
                      <a:pt x="1" y="46"/>
                    </a:cubicBezTo>
                    <a:cubicBezTo>
                      <a:pt x="0" y="47"/>
                      <a:pt x="0" y="49"/>
                      <a:pt x="0" y="50"/>
                    </a:cubicBezTo>
                    <a:cubicBezTo>
                      <a:pt x="0" y="52"/>
                      <a:pt x="1" y="54"/>
                      <a:pt x="2" y="55"/>
                    </a:cubicBezTo>
                    <a:cubicBezTo>
                      <a:pt x="19" y="70"/>
                      <a:pt x="19" y="70"/>
                      <a:pt x="19" y="70"/>
                    </a:cubicBezTo>
                    <a:cubicBezTo>
                      <a:pt x="18" y="73"/>
                      <a:pt x="17" y="77"/>
                      <a:pt x="17" y="80"/>
                    </a:cubicBezTo>
                    <a:cubicBezTo>
                      <a:pt x="17" y="84"/>
                      <a:pt x="18" y="87"/>
                      <a:pt x="19" y="91"/>
                    </a:cubicBezTo>
                    <a:cubicBezTo>
                      <a:pt x="2" y="106"/>
                      <a:pt x="2" y="106"/>
                      <a:pt x="2" y="106"/>
                    </a:cubicBezTo>
                    <a:cubicBezTo>
                      <a:pt x="1" y="107"/>
                      <a:pt x="0" y="109"/>
                      <a:pt x="0" y="111"/>
                    </a:cubicBezTo>
                    <a:cubicBezTo>
                      <a:pt x="0" y="112"/>
                      <a:pt x="0" y="113"/>
                      <a:pt x="1" y="114"/>
                    </a:cubicBezTo>
                    <a:cubicBezTo>
                      <a:pt x="8" y="126"/>
                      <a:pt x="8" y="126"/>
                      <a:pt x="8" y="126"/>
                    </a:cubicBezTo>
                    <a:cubicBezTo>
                      <a:pt x="9" y="129"/>
                      <a:pt x="12" y="130"/>
                      <a:pt x="14" y="130"/>
                    </a:cubicBezTo>
                    <a:cubicBezTo>
                      <a:pt x="15" y="130"/>
                      <a:pt x="15" y="130"/>
                      <a:pt x="16" y="130"/>
                    </a:cubicBezTo>
                    <a:cubicBezTo>
                      <a:pt x="37" y="123"/>
                      <a:pt x="37" y="123"/>
                      <a:pt x="37" y="123"/>
                    </a:cubicBezTo>
                    <a:cubicBezTo>
                      <a:pt x="42" y="127"/>
                      <a:pt x="48" y="131"/>
                      <a:pt x="55" y="133"/>
                    </a:cubicBezTo>
                    <a:cubicBezTo>
                      <a:pt x="60" y="155"/>
                      <a:pt x="60" y="155"/>
                      <a:pt x="60" y="155"/>
                    </a:cubicBezTo>
                    <a:cubicBezTo>
                      <a:pt x="61" y="158"/>
                      <a:pt x="63" y="160"/>
                      <a:pt x="67" y="160"/>
                    </a:cubicBezTo>
                    <a:cubicBezTo>
                      <a:pt x="81" y="160"/>
                      <a:pt x="81" y="160"/>
                      <a:pt x="81" y="160"/>
                    </a:cubicBezTo>
                    <a:cubicBezTo>
                      <a:pt x="84" y="160"/>
                      <a:pt x="87" y="158"/>
                      <a:pt x="88" y="155"/>
                    </a:cubicBezTo>
                    <a:cubicBezTo>
                      <a:pt x="92" y="134"/>
                      <a:pt x="92" y="134"/>
                      <a:pt x="92" y="134"/>
                    </a:cubicBezTo>
                    <a:cubicBezTo>
                      <a:pt x="99" y="131"/>
                      <a:pt x="105" y="128"/>
                      <a:pt x="111" y="123"/>
                    </a:cubicBezTo>
                    <a:cubicBezTo>
                      <a:pt x="131" y="130"/>
                      <a:pt x="131" y="130"/>
                      <a:pt x="131" y="130"/>
                    </a:cubicBezTo>
                    <a:cubicBezTo>
                      <a:pt x="132" y="130"/>
                      <a:pt x="133" y="130"/>
                      <a:pt x="133" y="130"/>
                    </a:cubicBezTo>
                    <a:cubicBezTo>
                      <a:pt x="136" y="130"/>
                      <a:pt x="138" y="129"/>
                      <a:pt x="140" y="126"/>
                    </a:cubicBezTo>
                    <a:cubicBezTo>
                      <a:pt x="147" y="114"/>
                      <a:pt x="147" y="114"/>
                      <a:pt x="147" y="114"/>
                    </a:cubicBezTo>
                    <a:cubicBezTo>
                      <a:pt x="147" y="113"/>
                      <a:pt x="148" y="112"/>
                      <a:pt x="147" y="111"/>
                    </a:cubicBezTo>
                    <a:cubicBezTo>
                      <a:pt x="148" y="109"/>
                      <a:pt x="147" y="107"/>
                      <a:pt x="145" y="106"/>
                    </a:cubicBezTo>
                    <a:lnTo>
                      <a:pt x="129" y="91"/>
                    </a:lnTo>
                    <a:close/>
                    <a:moveTo>
                      <a:pt x="96" y="80"/>
                    </a:moveTo>
                    <a:cubicBezTo>
                      <a:pt x="96" y="92"/>
                      <a:pt x="86" y="102"/>
                      <a:pt x="74" y="102"/>
                    </a:cubicBezTo>
                    <a:cubicBezTo>
                      <a:pt x="62" y="102"/>
                      <a:pt x="52" y="92"/>
                      <a:pt x="52" y="80"/>
                    </a:cubicBezTo>
                    <a:cubicBezTo>
                      <a:pt x="52" y="68"/>
                      <a:pt x="62" y="58"/>
                      <a:pt x="74" y="58"/>
                    </a:cubicBezTo>
                    <a:cubicBezTo>
                      <a:pt x="86" y="58"/>
                      <a:pt x="96" y="68"/>
                      <a:pt x="96" y="8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grpSp>
        <p:nvGrpSpPr>
          <p:cNvPr id="15" name="组合 14"/>
          <p:cNvGrpSpPr/>
          <p:nvPr/>
        </p:nvGrpSpPr>
        <p:grpSpPr bwMode="auto">
          <a:xfrm>
            <a:off x="7242177" y="3502029"/>
            <a:ext cx="2112963" cy="2162175"/>
            <a:chOff x="7241502" y="3501284"/>
            <a:chExt cx="2113280" cy="2162916"/>
          </a:xfrm>
        </p:grpSpPr>
        <p:sp>
          <p:nvSpPr>
            <p:cNvPr id="11" name="任意多边形 10"/>
            <p:cNvSpPr/>
            <p:nvPr/>
          </p:nvSpPr>
          <p:spPr>
            <a:xfrm>
              <a:off x="7241502" y="3501284"/>
              <a:ext cx="2113280" cy="2113687"/>
            </a:xfrm>
            <a:custGeom>
              <a:avLst/>
              <a:gdLst>
                <a:gd name="connsiteX0" fmla="*/ 0 w 2113280"/>
                <a:gd name="connsiteY0" fmla="*/ 352220 h 2113280"/>
                <a:gd name="connsiteX1" fmla="*/ 352220 w 2113280"/>
                <a:gd name="connsiteY1" fmla="*/ 0 h 2113280"/>
                <a:gd name="connsiteX2" fmla="*/ 1761060 w 2113280"/>
                <a:gd name="connsiteY2" fmla="*/ 0 h 2113280"/>
                <a:gd name="connsiteX3" fmla="*/ 2113280 w 2113280"/>
                <a:gd name="connsiteY3" fmla="*/ 352220 h 2113280"/>
                <a:gd name="connsiteX4" fmla="*/ 2113280 w 2113280"/>
                <a:gd name="connsiteY4" fmla="*/ 1761060 h 2113280"/>
                <a:gd name="connsiteX5" fmla="*/ 1761060 w 2113280"/>
                <a:gd name="connsiteY5" fmla="*/ 2113280 h 2113280"/>
                <a:gd name="connsiteX6" fmla="*/ 352220 w 2113280"/>
                <a:gd name="connsiteY6" fmla="*/ 2113280 h 2113280"/>
                <a:gd name="connsiteX7" fmla="*/ 0 w 2113280"/>
                <a:gd name="connsiteY7" fmla="*/ 1761060 h 2113280"/>
                <a:gd name="connsiteX8" fmla="*/ 0 w 2113280"/>
                <a:gd name="connsiteY8" fmla="*/ 352220 h 2113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13280" h="2113280">
                  <a:moveTo>
                    <a:pt x="0" y="352220"/>
                  </a:moveTo>
                  <a:cubicBezTo>
                    <a:pt x="0" y="157694"/>
                    <a:pt x="157694" y="0"/>
                    <a:pt x="352220" y="0"/>
                  </a:cubicBezTo>
                  <a:lnTo>
                    <a:pt x="1761060" y="0"/>
                  </a:lnTo>
                  <a:cubicBezTo>
                    <a:pt x="1955586" y="0"/>
                    <a:pt x="2113280" y="157694"/>
                    <a:pt x="2113280" y="352220"/>
                  </a:cubicBezTo>
                  <a:lnTo>
                    <a:pt x="2113280" y="1761060"/>
                  </a:lnTo>
                  <a:cubicBezTo>
                    <a:pt x="2113280" y="1955586"/>
                    <a:pt x="1955586" y="2113280"/>
                    <a:pt x="1761060" y="2113280"/>
                  </a:cubicBezTo>
                  <a:lnTo>
                    <a:pt x="352220" y="2113280"/>
                  </a:lnTo>
                  <a:cubicBezTo>
                    <a:pt x="157694" y="2113280"/>
                    <a:pt x="0" y="1955586"/>
                    <a:pt x="0" y="1761060"/>
                  </a:cubicBezTo>
                  <a:lnTo>
                    <a:pt x="0" y="352220"/>
                  </a:lnTo>
                  <a:close/>
                </a:path>
              </a:pathLst>
            </a:custGeom>
            <a:solidFill>
              <a:srgbClr val="D60093"/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2">
                <a:hueOff val="-1455363"/>
                <a:satOff val="-83924"/>
                <a:lumOff val="8628"/>
                <a:alphaOff val="0"/>
              </a:schemeClr>
            </a:effectRef>
            <a:fontRef idx="minor">
              <a:schemeClr val="lt1"/>
            </a:fontRef>
          </p:style>
          <p:txBody>
            <a:bodyPr lIns="209842" tIns="209842" rIns="209842" bIns="209842" spcCol="1270" anchor="ctr"/>
            <a:lstStyle/>
            <a:p>
              <a:pPr algn="ctr" defTabSz="1244600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zh-CN" altLang="en-US" sz="2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自有房产对外租赁管理</a:t>
              </a:r>
              <a:endParaRPr lang="zh-CN" altLang="en-US" sz="2800" dirty="0"/>
            </a:p>
          </p:txBody>
        </p:sp>
        <p:pic>
          <p:nvPicPr>
            <p:cNvPr id="77835" name="图片 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02663" y="4951413"/>
              <a:ext cx="712787" cy="7127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82953" name="Picture 4" descr="\\MAGNUM\Projects\Microsoft\Cloud Power FY12\Design\ICONS_PNG\Private_Cloud.png"/>
          <p:cNvPicPr>
            <a:picLocks noChangeAspect="1" noChangeArrowheads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2641" y="2090738"/>
            <a:ext cx="2547937" cy="2546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829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829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29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accent4">
              <a:alpha val="9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10.</a:t>
            </a:r>
            <a:r>
              <a:rPr lang="zh-CN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工资管理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63091" y="4805733"/>
            <a:ext cx="465823" cy="465822"/>
          </a:xfrm>
          <a:prstGeom prst="rect">
            <a:avLst/>
          </a:prstGeom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</p:pic>
      <p:pic>
        <p:nvPicPr>
          <p:cNvPr id="78852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1451" y="1776413"/>
            <a:ext cx="1689100" cy="168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10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" descr="C:\Users\ian\Desktop\ZERO\zero_equation_020810.jp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468"/>
          <a:stretch>
            <a:fillRect/>
          </a:stretch>
        </p:blipFill>
        <p:spPr bwMode="auto">
          <a:xfrm>
            <a:off x="-135253" y="0"/>
            <a:ext cx="236601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>
          <a:xfrm>
            <a:off x="2065341" y="3019745"/>
            <a:ext cx="2797175" cy="1563687"/>
          </a:xfrm>
          <a:prstGeom prst="rect">
            <a:avLst/>
          </a:prstGeom>
          <a:solidFill>
            <a:srgbClr val="00B050">
              <a:alpha val="80000"/>
            </a:srgb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2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</a:t>
            </a:r>
            <a:r>
              <a:rPr lang="en-US" altLang="zh-CN" sz="2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--</a:t>
            </a:r>
            <a:r>
              <a:rPr lang="zh-CN" altLang="en-US" sz="2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教育</a:t>
            </a:r>
            <a:endParaRPr lang="zh-CN" altLang="en-US" sz="24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065341" y="4654550"/>
            <a:ext cx="2797175" cy="1511300"/>
          </a:xfrm>
          <a:prstGeom prst="rect">
            <a:avLst/>
          </a:prstGeom>
          <a:solidFill>
            <a:srgbClr val="C00000">
              <a:alpha val="80000"/>
            </a:srgb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sz="2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</a:t>
            </a:r>
            <a:r>
              <a:rPr lang="en-US" altLang="zh-CN" sz="2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--</a:t>
            </a:r>
            <a:r>
              <a:rPr lang="zh-CN" altLang="en-US" sz="2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生产</a:t>
            </a:r>
            <a:endParaRPr lang="zh-CN" altLang="en-US" sz="24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>
            <a:spLocks noChangeArrowheads="1"/>
          </p:cNvSpPr>
          <p:nvPr/>
        </p:nvSpPr>
        <p:spPr bwMode="auto">
          <a:xfrm>
            <a:off x="4945064" y="1414463"/>
            <a:ext cx="1570037" cy="1530350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4.</a:t>
            </a:r>
            <a:r>
              <a:rPr lang="zh-CN" altLang="en-US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学生评价系统</a:t>
            </a:r>
            <a:endParaRPr lang="zh-CN" altLang="zh-CN" sz="24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945064" y="3017840"/>
            <a:ext cx="1570037" cy="1563687"/>
          </a:xfrm>
          <a:prstGeom prst="rect">
            <a:avLst/>
          </a:prstGeom>
          <a:solidFill>
            <a:schemeClr val="accent4">
              <a:lumMod val="50000"/>
              <a:alpha val="81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5.APP</a:t>
            </a:r>
            <a:r>
              <a:rPr lang="zh-CN" altLang="en-US" sz="2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产品开发</a:t>
            </a:r>
            <a:endParaRPr lang="zh-CN" altLang="en-US" sz="24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>
            <a:spLocks noChangeArrowheads="1"/>
          </p:cNvSpPr>
          <p:nvPr/>
        </p:nvSpPr>
        <p:spPr bwMode="auto">
          <a:xfrm>
            <a:off x="6594477" y="1414463"/>
            <a:ext cx="1581151" cy="3168650"/>
          </a:xfrm>
          <a:prstGeom prst="rect">
            <a:avLst/>
          </a:prstGeom>
          <a:solidFill>
            <a:srgbClr val="7030A0">
              <a:alpha val="80000"/>
            </a:srgb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</a:t>
            </a:r>
            <a:r>
              <a:rPr lang="zh-CN" altLang="en-US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云端</a:t>
            </a:r>
            <a:endParaRPr lang="zh-CN" altLang="en-US" sz="24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超级应用平台</a:t>
            </a:r>
            <a:endParaRPr lang="zh-CN" altLang="en-US" sz="24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8274049" y="1404942"/>
            <a:ext cx="2065339" cy="1539875"/>
          </a:xfrm>
          <a:prstGeom prst="rect">
            <a:avLst/>
          </a:prstGeom>
          <a:solidFill>
            <a:srgbClr val="7030A0">
              <a:alpha val="80000"/>
            </a:srgb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9.</a:t>
            </a:r>
            <a:r>
              <a:rPr lang="zh-CN" altLang="en-US" sz="2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校园</a:t>
            </a:r>
            <a:r>
              <a:rPr lang="en-US" altLang="zh-CN" sz="2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3D</a:t>
            </a:r>
            <a:r>
              <a:rPr lang="zh-CN" altLang="en-US" sz="2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地图</a:t>
            </a:r>
            <a:endParaRPr lang="zh-CN" altLang="en-US" sz="24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/>
          <p:cNvSpPr>
            <a:spLocks noChangeArrowheads="1"/>
          </p:cNvSpPr>
          <p:nvPr/>
        </p:nvSpPr>
        <p:spPr bwMode="auto">
          <a:xfrm>
            <a:off x="10417175" y="4637405"/>
            <a:ext cx="1931035" cy="1512570"/>
          </a:xfrm>
          <a:prstGeom prst="rect">
            <a:avLst/>
          </a:pr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395E8A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14.</a:t>
            </a:r>
            <a:r>
              <a: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网站建设</a:t>
            </a:r>
            <a:endParaRPr lang="zh-CN" altLang="zh-CN" sz="24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14" name="矩形 13"/>
          <p:cNvSpPr>
            <a:spLocks noChangeArrowheads="1"/>
          </p:cNvSpPr>
          <p:nvPr/>
        </p:nvSpPr>
        <p:spPr bwMode="auto">
          <a:xfrm>
            <a:off x="8274049" y="3017842"/>
            <a:ext cx="2065339" cy="1546225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10.</a:t>
            </a:r>
            <a:r>
              <a:rPr lang="zh-CN" altLang="en-US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工资管理</a:t>
            </a:r>
            <a:endParaRPr lang="zh-CN" altLang="zh-CN" sz="24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8274049" y="4652967"/>
            <a:ext cx="2065339" cy="1512887"/>
          </a:xfrm>
          <a:prstGeom prst="rect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11</a:t>
            </a:r>
            <a:r>
              <a:rPr lang="zh-CN" altLang="en-US" sz="2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食堂管理</a:t>
            </a:r>
            <a:r>
              <a:rPr lang="en-US" altLang="zh-CN" sz="2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zh-CN" altLang="en-US" sz="24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6591301" y="4654550"/>
            <a:ext cx="1593851" cy="1511300"/>
          </a:xfrm>
          <a:prstGeom prst="rect">
            <a:avLst/>
          </a:prstGeom>
          <a:solidFill>
            <a:srgbClr val="00B050">
              <a:alpha val="80000"/>
            </a:srgb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8.</a:t>
            </a:r>
            <a:r>
              <a:rPr lang="zh-CN" altLang="en-US" sz="2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图书</a:t>
            </a:r>
            <a:endParaRPr lang="en-US" altLang="zh-CN" sz="24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管理</a:t>
            </a:r>
            <a:endParaRPr lang="zh-CN" altLang="zh-CN" sz="24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2070100" y="1404938"/>
            <a:ext cx="2792413" cy="1530350"/>
          </a:xfrm>
          <a:prstGeom prst="rect">
            <a:avLst/>
          </a:prstGeom>
          <a:solidFill>
            <a:srgbClr val="FF6600">
              <a:alpha val="80000"/>
            </a:srgb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1.</a:t>
            </a:r>
            <a:r>
              <a:rPr lang="zh-CN" altLang="en-US" sz="2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研</a:t>
            </a:r>
            <a:r>
              <a:rPr lang="en-US" altLang="zh-CN" sz="2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--</a:t>
            </a:r>
            <a:r>
              <a:rPr lang="zh-CN" altLang="en-US" sz="2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科研</a:t>
            </a:r>
            <a:endParaRPr lang="zh-CN" altLang="en-US" sz="24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10417175" y="1397000"/>
            <a:ext cx="1931035" cy="1548130"/>
          </a:xfrm>
          <a:prstGeom prst="rect">
            <a:avLst/>
          </a:prstGeom>
          <a:solidFill>
            <a:srgbClr val="0070C0">
              <a:alpha val="80000"/>
            </a:srgb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12. OA</a:t>
            </a:r>
            <a:r>
              <a:rPr lang="zh-CN" altLang="en-US" sz="2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办公</a:t>
            </a:r>
            <a:endParaRPr lang="zh-CN" altLang="en-US" sz="24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10417175" y="3018155"/>
            <a:ext cx="1931035" cy="1546225"/>
          </a:xfrm>
          <a:prstGeom prst="rect">
            <a:avLst/>
          </a:prstGeom>
          <a:solidFill>
            <a:schemeClr val="tx1">
              <a:lumMod val="75000"/>
              <a:lumOff val="25000"/>
              <a:alpha val="8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13.</a:t>
            </a:r>
            <a:r>
              <a:rPr lang="zh-CN" altLang="en-US" sz="2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公交便捷支付</a:t>
            </a:r>
            <a:endParaRPr lang="en-US" altLang="zh-CN" sz="24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1450978" y="4"/>
            <a:ext cx="9028113" cy="682625"/>
          </a:xfrm>
          <a:prstGeom prst="rect">
            <a:avLst/>
          </a:prstGeom>
          <a:solidFill>
            <a:schemeClr val="accent2">
              <a:alpha val="3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200" dirty="0">
              <a:solidFill>
                <a:prstClr val="white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34" name="图片 33" descr="C:\Users\Administrator\Desktop\20111031_d5c0f0b765ae695cb5b0ZxrksW0YcrKM.jpg20111031_d5c0f0b765ae695cb5b0ZxrksW0YcrKM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225723" y="105414"/>
            <a:ext cx="473075" cy="472440"/>
          </a:xfrm>
          <a:prstGeom prst="rect">
            <a:avLst/>
          </a:prstGeom>
          <a:noFill/>
          <a:ln w="9525">
            <a:solidFill>
              <a:srgbClr val="FFFF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文本框 34"/>
          <p:cNvSpPr txBox="1">
            <a:spLocks noChangeArrowheads="1"/>
          </p:cNvSpPr>
          <p:nvPr/>
        </p:nvSpPr>
        <p:spPr bwMode="auto">
          <a:xfrm>
            <a:off x="5710555" y="-5715"/>
            <a:ext cx="4515485" cy="688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400">
                <a:solidFill>
                  <a:srgbClr val="FFFF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衡阳枫林信息科技有限责任公司</a:t>
            </a:r>
            <a:endParaRPr lang="zh-CN" altLang="en-US" sz="2400">
              <a:solidFill>
                <a:srgbClr val="FFFFFF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zh-CN" sz="1400">
              <a:solidFill>
                <a:srgbClr val="FFFFFF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grpSp>
        <p:nvGrpSpPr>
          <p:cNvPr id="42" name="组合 41"/>
          <p:cNvGrpSpPr/>
          <p:nvPr/>
        </p:nvGrpSpPr>
        <p:grpSpPr bwMode="auto">
          <a:xfrm>
            <a:off x="544515" y="1397004"/>
            <a:ext cx="1439863" cy="4752975"/>
            <a:chOff x="911092" y="1187000"/>
            <a:chExt cx="2016258" cy="5374138"/>
          </a:xfrm>
        </p:grpSpPr>
        <p:sp>
          <p:nvSpPr>
            <p:cNvPr id="52245" name="矩形 3"/>
            <p:cNvSpPr>
              <a:spLocks noChangeArrowheads="1"/>
            </p:cNvSpPr>
            <p:nvPr/>
          </p:nvSpPr>
          <p:spPr bwMode="auto">
            <a:xfrm>
              <a:off x="911092" y="1187000"/>
              <a:ext cx="2016258" cy="5374138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en-US" altLang="zh-CN" sz="40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zh-CN" altLang="en-US" sz="32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320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模块表</a:t>
              </a:r>
              <a:endParaRPr lang="zh-CN" altLang="en-US" sz="32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320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产学研</a:t>
              </a:r>
              <a:endParaRPr lang="zh-CN" altLang="en-US" sz="32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44" name="组合 43"/>
            <p:cNvGrpSpPr/>
            <p:nvPr/>
          </p:nvGrpSpPr>
          <p:grpSpPr>
            <a:xfrm>
              <a:off x="1183342" y="2639410"/>
              <a:ext cx="1338423" cy="1079653"/>
              <a:chOff x="-5379" y="1399142"/>
              <a:chExt cx="1338423" cy="1079653"/>
            </a:xfrm>
            <a:solidFill>
              <a:schemeClr val="bg1"/>
            </a:solidFill>
          </p:grpSpPr>
          <p:sp>
            <p:nvSpPr>
              <p:cNvPr id="45" name="矩形 44"/>
              <p:cNvSpPr/>
              <p:nvPr/>
            </p:nvSpPr>
            <p:spPr>
              <a:xfrm>
                <a:off x="555980" y="1872867"/>
                <a:ext cx="777064" cy="60592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6" name="矩形 45"/>
              <p:cNvSpPr/>
              <p:nvPr/>
            </p:nvSpPr>
            <p:spPr>
              <a:xfrm>
                <a:off x="-5379" y="1399142"/>
                <a:ext cx="974864" cy="76016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24" name="矩形 23"/>
          <p:cNvSpPr/>
          <p:nvPr/>
        </p:nvSpPr>
        <p:spPr>
          <a:xfrm>
            <a:off x="4929189" y="4660900"/>
            <a:ext cx="1593851" cy="1511300"/>
          </a:xfrm>
          <a:prstGeom prst="rect">
            <a:avLst/>
          </a:prstGeom>
          <a:solidFill>
            <a:srgbClr val="C00000">
              <a:alpha val="80000"/>
            </a:srgb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7.</a:t>
            </a:r>
            <a:r>
              <a:rPr lang="zh-CN" altLang="en-US" sz="2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考勤</a:t>
            </a:r>
            <a:endParaRPr lang="en-US" altLang="zh-CN" sz="24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</a:t>
            </a:r>
            <a:endParaRPr lang="zh-CN" altLang="en-US" sz="24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0 L -0.92773 0 " pathEditMode="relative" rAng="0" ptsTypes="AA">
                                      <p:cBhvr>
                                        <p:cTn id="21" dur="3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6393" y="0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21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21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23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24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24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25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25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26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5" grpId="0" animBg="1"/>
      <p:bldP spid="6" grpId="0" animBg="1"/>
      <p:bldP spid="7" grpId="0" animBg="1"/>
      <p:bldP spid="11" grpId="0" animBg="1"/>
      <p:bldP spid="12" grpId="0" animBg="1"/>
      <p:bldP spid="13" grpId="0" bldLvl="0" animBg="1"/>
      <p:bldP spid="14" grpId="0" animBg="1"/>
      <p:bldP spid="15" grpId="0" bldLvl="0" animBg="1"/>
      <p:bldP spid="16" grpId="0" animBg="1"/>
      <p:bldP spid="20" grpId="0" bldLvl="0" animBg="1"/>
      <p:bldP spid="26" grpId="0" bldLvl="0" animBg="1"/>
      <p:bldP spid="27" grpId="0" bldLvl="0" animBg="1"/>
      <p:bldP spid="33" grpId="0" animBg="1"/>
      <p:bldP spid="35" grpId="0"/>
      <p:bldP spid="24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0"/>
            <a:ext cx="2403475" cy="6858000"/>
          </a:xfrm>
          <a:prstGeom prst="rect">
            <a:avLst/>
          </a:prstGeom>
          <a:solidFill>
            <a:schemeClr val="accent4">
              <a:alpha val="9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10.</a:t>
            </a:r>
            <a:r>
              <a:rPr lang="zh-CN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工资管理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987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913" y="1412876"/>
            <a:ext cx="1260475" cy="1260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rgbClr val="FF99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8113" y="3678838"/>
            <a:ext cx="1368000" cy="136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3324" y="3608392"/>
            <a:ext cx="1446331" cy="1446331"/>
          </a:xfrm>
          <a:prstGeom prst="rect">
            <a:avLst/>
          </a:prstGeom>
          <a:noFill/>
          <a:ln>
            <a:noFill/>
          </a:ln>
        </p:spPr>
      </p:pic>
      <p:sp>
        <p:nvSpPr>
          <p:cNvPr id="83977" name="矩形 5"/>
          <p:cNvSpPr>
            <a:spLocks noChangeArrowheads="1"/>
          </p:cNvSpPr>
          <p:nvPr/>
        </p:nvSpPr>
        <p:spPr bwMode="auto">
          <a:xfrm>
            <a:off x="6151565" y="5268913"/>
            <a:ext cx="2723823" cy="369332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自动打印工资表、工资条</a:t>
            </a:r>
            <a:endParaRPr lang="zh-CN" altLang="en-US" sz="1600"/>
          </a:p>
        </p:txBody>
      </p:sp>
      <p:sp>
        <p:nvSpPr>
          <p:cNvPr id="15" name="矩形 14"/>
          <p:cNvSpPr/>
          <p:nvPr/>
        </p:nvSpPr>
        <p:spPr>
          <a:xfrm>
            <a:off x="7224715" y="1651000"/>
            <a:ext cx="4400551" cy="1569660"/>
          </a:xfrm>
          <a:prstGeom prst="rect">
            <a:avLst/>
          </a:prstGeom>
          <a:solidFill>
            <a:srgbClr val="FFC000"/>
          </a:solidFill>
        </p:spPr>
        <p:txBody>
          <a:bodyPr>
            <a:spAutoFit/>
          </a:bodyPr>
          <a:lstStyle/>
          <a:p>
            <a:pPr algn="just">
              <a:lnSpc>
                <a:spcPct val="120000"/>
              </a:lnSpc>
              <a:defRPr/>
            </a:pPr>
            <a:r>
              <a:rPr lang="zh-CN" altLang="en-US" sz="20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在计算本月工资时，可以自动调出以往任何月份的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工资信息，只要稍作修改更新，自动生存为本月的工资表、工资条。</a:t>
            </a:r>
            <a:endParaRPr lang="zh-CN" altLang="en-US" sz="2000" dirty="0">
              <a:solidFill>
                <a:prstClr val="white">
                  <a:lumMod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3979" name="矩形 15"/>
          <p:cNvSpPr>
            <a:spLocks noChangeArrowheads="1"/>
          </p:cNvSpPr>
          <p:nvPr/>
        </p:nvSpPr>
        <p:spPr bwMode="auto">
          <a:xfrm>
            <a:off x="3579814" y="5259388"/>
            <a:ext cx="2236510" cy="400110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00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教师、后勤人员等</a:t>
            </a:r>
            <a:endParaRPr lang="zh-CN" altLang="en-US" sz="1800"/>
          </a:p>
        </p:txBody>
      </p:sp>
      <p:sp>
        <p:nvSpPr>
          <p:cNvPr id="19" name="虚尾箭头 18"/>
          <p:cNvSpPr/>
          <p:nvPr/>
        </p:nvSpPr>
        <p:spPr>
          <a:xfrm>
            <a:off x="6959602" y="4176713"/>
            <a:ext cx="1174751" cy="582612"/>
          </a:xfrm>
          <a:prstGeom prst="stripedRigh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cxnSp>
        <p:nvCxnSpPr>
          <p:cNvPr id="21" name="肘形连接符 20"/>
          <p:cNvCxnSpPr>
            <a:stCxn id="15" idx="2"/>
          </p:cNvCxnSpPr>
          <p:nvPr/>
        </p:nvCxnSpPr>
        <p:spPr>
          <a:xfrm rot="16200000" flipH="1">
            <a:off x="9319234" y="3326417"/>
            <a:ext cx="535365" cy="323850"/>
          </a:xfrm>
          <a:prstGeom prst="bentConnector3">
            <a:avLst>
              <a:gd name="adj1" fmla="val 50000"/>
            </a:avLst>
          </a:prstGeom>
          <a:ln w="9525">
            <a:headEnd type="oval" w="med" len="med"/>
            <a:tailEnd type="oval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pSp>
        <p:nvGrpSpPr>
          <p:cNvPr id="83970" name="组合 83969"/>
          <p:cNvGrpSpPr/>
          <p:nvPr/>
        </p:nvGrpSpPr>
        <p:grpSpPr bwMode="auto">
          <a:xfrm>
            <a:off x="3409949" y="3275013"/>
            <a:ext cx="1187451" cy="1185862"/>
            <a:chOff x="3410465" y="3274541"/>
            <a:chExt cx="1186249" cy="1186249"/>
          </a:xfrm>
        </p:grpSpPr>
        <p:sp>
          <p:nvSpPr>
            <p:cNvPr id="3" name="椭圆 2"/>
            <p:cNvSpPr/>
            <p:nvPr/>
          </p:nvSpPr>
          <p:spPr>
            <a:xfrm>
              <a:off x="3491346" y="3350766"/>
              <a:ext cx="1034003" cy="103379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固定工资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4" name="椭圆 3"/>
            <p:cNvSpPr/>
            <p:nvPr/>
          </p:nvSpPr>
          <p:spPr>
            <a:xfrm>
              <a:off x="3410465" y="3274541"/>
              <a:ext cx="1186249" cy="1186249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</p:grpSp>
      <p:grpSp>
        <p:nvGrpSpPr>
          <p:cNvPr id="83972" name="组合 83971"/>
          <p:cNvGrpSpPr/>
          <p:nvPr/>
        </p:nvGrpSpPr>
        <p:grpSpPr bwMode="auto">
          <a:xfrm>
            <a:off x="4579937" y="2284413"/>
            <a:ext cx="1096963" cy="1096962"/>
            <a:chOff x="4579740" y="2283742"/>
            <a:chExt cx="1097579" cy="1097579"/>
          </a:xfrm>
        </p:grpSpPr>
        <p:sp>
          <p:nvSpPr>
            <p:cNvPr id="13" name="椭圆 12"/>
            <p:cNvSpPr/>
            <p:nvPr/>
          </p:nvSpPr>
          <p:spPr>
            <a:xfrm>
              <a:off x="4644864" y="2342512"/>
              <a:ext cx="972096" cy="972096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浮动工资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5" name="椭圆 4"/>
            <p:cNvSpPr/>
            <p:nvPr/>
          </p:nvSpPr>
          <p:spPr>
            <a:xfrm>
              <a:off x="4579740" y="2283742"/>
              <a:ext cx="1097579" cy="1097579"/>
            </a:xfrm>
            <a:prstGeom prst="ellips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</p:grpSp>
      <p:grpSp>
        <p:nvGrpSpPr>
          <p:cNvPr id="83973" name="组合 83972"/>
          <p:cNvGrpSpPr/>
          <p:nvPr/>
        </p:nvGrpSpPr>
        <p:grpSpPr bwMode="auto">
          <a:xfrm>
            <a:off x="5848351" y="2903538"/>
            <a:ext cx="965200" cy="965200"/>
            <a:chOff x="5848141" y="2813538"/>
            <a:chExt cx="1055077" cy="1055077"/>
          </a:xfrm>
        </p:grpSpPr>
        <p:sp>
          <p:nvSpPr>
            <p:cNvPr id="14" name="椭圆 13"/>
            <p:cNvSpPr/>
            <p:nvPr/>
          </p:nvSpPr>
          <p:spPr>
            <a:xfrm>
              <a:off x="5912349" y="2882951"/>
              <a:ext cx="919722" cy="921457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绩效工资</a:t>
              </a:r>
              <a:endParaRPr lang="zh-CN" alt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6" name="椭圆 5"/>
            <p:cNvSpPr/>
            <p:nvPr/>
          </p:nvSpPr>
          <p:spPr>
            <a:xfrm>
              <a:off x="5848141" y="2813538"/>
              <a:ext cx="1055077" cy="1055077"/>
            </a:xfrm>
            <a:prstGeom prst="ellips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</p:grpSp>
      <p:cxnSp>
        <p:nvCxnSpPr>
          <p:cNvPr id="12" name="肘形连接符 11"/>
          <p:cNvCxnSpPr>
            <a:stCxn id="83979" idx="0"/>
          </p:cNvCxnSpPr>
          <p:nvPr/>
        </p:nvCxnSpPr>
        <p:spPr>
          <a:xfrm rot="5400000" flipH="1" flipV="1">
            <a:off x="4612812" y="4727111"/>
            <a:ext cx="617535" cy="447020"/>
          </a:xfrm>
          <a:prstGeom prst="bentConnector3">
            <a:avLst>
              <a:gd name="adj1" fmla="val 50000"/>
            </a:avLst>
          </a:prstGeom>
          <a:ln w="9525">
            <a:headEnd type="oval" w="med" len="med"/>
            <a:tailEnd type="oval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1" name="肘形连接符 30"/>
          <p:cNvCxnSpPr>
            <a:stCxn id="83977" idx="0"/>
          </p:cNvCxnSpPr>
          <p:nvPr/>
        </p:nvCxnSpPr>
        <p:spPr>
          <a:xfrm rot="16200000" flipV="1">
            <a:off x="7142886" y="4898321"/>
            <a:ext cx="627055" cy="114129"/>
          </a:xfrm>
          <a:prstGeom prst="bentConnector3">
            <a:avLst>
              <a:gd name="adj1" fmla="val 50000"/>
            </a:avLst>
          </a:prstGeom>
          <a:ln w="9525">
            <a:headEnd type="oval" w="med" len="med"/>
            <a:tailEnd type="oval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39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39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39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39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39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839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839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39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839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839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839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977" grpId="0" animBg="1"/>
      <p:bldP spid="15" grpId="0" animBg="1"/>
      <p:bldP spid="83979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smtClean="0"/>
          </a:p>
        </p:txBody>
      </p:sp>
      <p:pic>
        <p:nvPicPr>
          <p:cNvPr id="59395" name="内容占位符 3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27027" y="0"/>
            <a:ext cx="11537951" cy="6923088"/>
          </a:xfr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3000" fill="hold"/>
                                        <p:tgtEl>
                                          <p:spTgt spid="59395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3.7037E-7 L 0.10078 0.08565 " pathEditMode="relative" rAng="0" ptsTypes="AA">
                                      <p:cBhvr>
                                        <p:cTn id="8" dur="3000" fill="hold"/>
                                        <p:tgtEl>
                                          <p:spTgt spid="593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9" y="428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altLang="zh-CN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altLang="zh-CN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11.</a:t>
            </a:r>
            <a:r>
              <a:rPr lang="zh-CN" altLang="zh-CN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食堂管理</a:t>
            </a:r>
            <a:endParaRPr lang="zh-CN" altLang="zh-CN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63091" y="4805733"/>
            <a:ext cx="465823" cy="465822"/>
          </a:xfrm>
          <a:prstGeom prst="rect">
            <a:avLst/>
          </a:prstGeom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</p:pic>
      <p:pic>
        <p:nvPicPr>
          <p:cNvPr id="81924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1451" y="1776413"/>
            <a:ext cx="1689100" cy="168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10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3" y="0"/>
            <a:ext cx="2416175" cy="6858000"/>
          </a:xfrm>
          <a:prstGeom prst="rect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11.</a:t>
            </a:r>
            <a:r>
              <a:rPr lang="zh-CN" altLang="zh-CN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食堂管理</a:t>
            </a:r>
            <a:endParaRPr lang="zh-CN" altLang="zh-CN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pic>
        <p:nvPicPr>
          <p:cNvPr id="82947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913" y="1412876"/>
            <a:ext cx="1260475" cy="1260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4984" y="1412875"/>
            <a:ext cx="1935499" cy="193549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2475" y="1412875"/>
            <a:ext cx="1944688" cy="194468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4426" y="1412879"/>
            <a:ext cx="1941689" cy="1941689"/>
          </a:xfrm>
          <a:prstGeom prst="rect">
            <a:avLst/>
          </a:prstGeom>
        </p:spPr>
      </p:pic>
      <p:cxnSp>
        <p:nvCxnSpPr>
          <p:cNvPr id="9" name="直接箭头连接符 8"/>
          <p:cNvCxnSpPr/>
          <p:nvPr/>
        </p:nvCxnSpPr>
        <p:spPr>
          <a:xfrm>
            <a:off x="5168903" y="2346325"/>
            <a:ext cx="9175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/>
          <p:nvPr/>
        </p:nvCxnSpPr>
        <p:spPr>
          <a:xfrm>
            <a:off x="8382002" y="2349500"/>
            <a:ext cx="9175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9946" name="矩形 12"/>
          <p:cNvSpPr>
            <a:spLocks noChangeArrowheads="1"/>
          </p:cNvSpPr>
          <p:nvPr/>
        </p:nvSpPr>
        <p:spPr bwMode="auto">
          <a:xfrm>
            <a:off x="2713041" y="3908425"/>
            <a:ext cx="2706687" cy="14219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zh-CN" altLang="en-US" sz="240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系统能对食堂器具进行</a:t>
            </a:r>
            <a:r>
              <a:rPr lang="zh-CN" altLang="en-US" sz="2400" b="1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有效管理，责任到人。</a:t>
            </a:r>
            <a:endParaRPr lang="zh-CN" altLang="en-US" sz="2400" b="1">
              <a:solidFill>
                <a:schemeClr val="accent2"/>
              </a:solidFill>
            </a:endParaRPr>
          </a:p>
        </p:txBody>
      </p:sp>
      <p:sp>
        <p:nvSpPr>
          <p:cNvPr id="39947" name="矩形 13"/>
          <p:cNvSpPr>
            <a:spLocks noChangeArrowheads="1"/>
          </p:cNvSpPr>
          <p:nvPr/>
        </p:nvSpPr>
        <p:spPr bwMode="auto">
          <a:xfrm>
            <a:off x="5715001" y="3932241"/>
            <a:ext cx="3038475" cy="20128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zh-CN" altLang="en-US" sz="200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对菜品、食材、易耗品进行</a:t>
            </a:r>
            <a:r>
              <a:rPr lang="zh-CN" altLang="en-US" sz="2400" b="1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分类出入库管理</a:t>
            </a:r>
            <a:r>
              <a:rPr lang="zh-CN" altLang="en-US" sz="200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 减少人为的浪费等，自动结算当月食堂采购、出库、库存、用餐情况。</a:t>
            </a:r>
            <a:endParaRPr lang="zh-CN" altLang="en-US" sz="1400"/>
          </a:p>
        </p:txBody>
      </p:sp>
      <p:cxnSp>
        <p:nvCxnSpPr>
          <p:cNvPr id="15" name="直接连接符 14"/>
          <p:cNvCxnSpPr/>
          <p:nvPr/>
        </p:nvCxnSpPr>
        <p:spPr>
          <a:xfrm>
            <a:off x="5578475" y="3992567"/>
            <a:ext cx="0" cy="1951037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8912225" y="3995738"/>
            <a:ext cx="0" cy="1947862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/>
          <p:nvPr/>
        </p:nvCxnSpPr>
        <p:spPr>
          <a:xfrm>
            <a:off x="5168903" y="2163763"/>
            <a:ext cx="9175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/>
          <p:nvPr/>
        </p:nvCxnSpPr>
        <p:spPr>
          <a:xfrm>
            <a:off x="5168903" y="2528888"/>
            <a:ext cx="9175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/>
          <p:nvPr/>
        </p:nvCxnSpPr>
        <p:spPr>
          <a:xfrm>
            <a:off x="8382002" y="2171700"/>
            <a:ext cx="9175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4" name="直接箭头连接符 23"/>
          <p:cNvCxnSpPr/>
          <p:nvPr/>
        </p:nvCxnSpPr>
        <p:spPr>
          <a:xfrm>
            <a:off x="8382002" y="2528888"/>
            <a:ext cx="9175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9082089" y="3908426"/>
            <a:ext cx="2820987" cy="978729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 fontAlgn="auto">
              <a:lnSpc>
                <a:spcPct val="120000"/>
              </a:lnSpc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并</a:t>
            </a:r>
            <a:r>
              <a:rPr lang="zh-CN" altLang="en-US" sz="24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自动产生</a:t>
            </a: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各种所需的</a:t>
            </a:r>
            <a:r>
              <a:rPr lang="zh-CN" altLang="en-US" sz="24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报表</a:t>
            </a: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等。</a:t>
            </a:r>
            <a:endParaRPr lang="zh-CN" altLang="en-US" sz="2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399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99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399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399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0"/>
                            </p:stCondLst>
                            <p:childTnLst>
                              <p:par>
                                <p:cTn id="3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000"/>
                            </p:stCondLst>
                            <p:childTnLst>
                              <p:par>
                                <p:cTn id="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500"/>
                            </p:stCondLst>
                            <p:childTnLst>
                              <p:par>
                                <p:cTn id="5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946" grpId="0"/>
      <p:bldP spid="39947" grpId="0"/>
      <p:bldP spid="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0070C0">
              <a:alpha val="80000"/>
            </a:srgb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12.OA</a:t>
            </a:r>
            <a:r>
              <a:rPr lang="zh-CN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办公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63091" y="4805733"/>
            <a:ext cx="465823" cy="465822"/>
          </a:xfrm>
          <a:prstGeom prst="rect">
            <a:avLst/>
          </a:prstGeom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</p:pic>
      <p:pic>
        <p:nvPicPr>
          <p:cNvPr id="83972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1451" y="1776413"/>
            <a:ext cx="1689100" cy="168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10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994" name="Content Placeholder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98"/>
          <a:stretch>
            <a:fillRect/>
          </a:stretch>
        </p:blipFill>
        <p:spPr bwMode="auto">
          <a:xfrm>
            <a:off x="2393949" y="-69850"/>
            <a:ext cx="9798051" cy="692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Oval Callout 48"/>
          <p:cNvSpPr/>
          <p:nvPr/>
        </p:nvSpPr>
        <p:spPr bwMode="auto">
          <a:xfrm rot="19264050">
            <a:off x="9820277" y="3789363"/>
            <a:ext cx="803275" cy="400050"/>
          </a:xfrm>
          <a:prstGeom prst="wedgeEllipseCallout">
            <a:avLst>
              <a:gd name="adj1" fmla="val -64409"/>
              <a:gd name="adj2" fmla="val 287433"/>
            </a:avLst>
          </a:prstGeom>
          <a:solidFill>
            <a:srgbClr val="338DCD"/>
          </a:solidFill>
          <a:ln w="2540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lIns="68583" tIns="34292" rIns="68583" bIns="34292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165" eaLnBrk="1" hangingPunct="1">
              <a:defRPr/>
            </a:pPr>
            <a:endParaRPr lang="en-US" dirty="0" err="1">
              <a:solidFill>
                <a:srgbClr val="36353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" pitchFamily="34" charset="0"/>
            </a:endParaRPr>
          </a:p>
        </p:txBody>
      </p:sp>
      <p:sp>
        <p:nvSpPr>
          <p:cNvPr id="27" name="Freeform 49"/>
          <p:cNvSpPr/>
          <p:nvPr/>
        </p:nvSpPr>
        <p:spPr bwMode="auto">
          <a:xfrm>
            <a:off x="2377792" y="590812"/>
            <a:ext cx="8733675" cy="4955659"/>
          </a:xfrm>
          <a:custGeom>
            <a:avLst/>
            <a:gdLst/>
            <a:ahLst/>
            <a:cxnLst>
              <a:cxn ang="0">
                <a:pos x="156" y="705"/>
              </a:cxn>
              <a:cxn ang="0">
                <a:pos x="146" y="1022"/>
              </a:cxn>
              <a:cxn ang="0">
                <a:pos x="339" y="1085"/>
              </a:cxn>
              <a:cxn ang="0">
                <a:pos x="792" y="1365"/>
              </a:cxn>
              <a:cxn ang="0">
                <a:pos x="1053" y="1323"/>
              </a:cxn>
              <a:cxn ang="0">
                <a:pos x="1679" y="1454"/>
              </a:cxn>
              <a:cxn ang="0">
                <a:pos x="1881" y="1346"/>
              </a:cxn>
              <a:cxn ang="0">
                <a:pos x="2656" y="1254"/>
              </a:cxn>
              <a:cxn ang="0">
                <a:pos x="2750" y="1071"/>
              </a:cxn>
              <a:cxn ang="0">
                <a:pos x="3075" y="767"/>
              </a:cxn>
              <a:cxn ang="0">
                <a:pos x="2950" y="638"/>
              </a:cxn>
              <a:cxn ang="0">
                <a:pos x="2870" y="360"/>
              </a:cxn>
              <a:cxn ang="0">
                <a:pos x="2683" y="323"/>
              </a:cxn>
              <a:cxn ang="0">
                <a:pos x="1962" y="95"/>
              </a:cxn>
              <a:cxn ang="0">
                <a:pos x="1681" y="205"/>
              </a:cxn>
              <a:cxn ang="0">
                <a:pos x="897" y="98"/>
              </a:cxn>
              <a:cxn ang="0">
                <a:pos x="679" y="245"/>
              </a:cxn>
              <a:cxn ang="0">
                <a:pos x="95" y="526"/>
              </a:cxn>
              <a:cxn ang="0">
                <a:pos x="156" y="705"/>
              </a:cxn>
            </a:cxnLst>
            <a:rect l="0" t="0" r="r" b="b"/>
            <a:pathLst>
              <a:path w="3128" h="1520">
                <a:moveTo>
                  <a:pt x="156" y="705"/>
                </a:moveTo>
                <a:cubicBezTo>
                  <a:pt x="5" y="791"/>
                  <a:pt x="0" y="933"/>
                  <a:pt x="146" y="1022"/>
                </a:cubicBezTo>
                <a:cubicBezTo>
                  <a:pt x="198" y="1054"/>
                  <a:pt x="265" y="1076"/>
                  <a:pt x="339" y="1085"/>
                </a:cubicBezTo>
                <a:cubicBezTo>
                  <a:pt x="333" y="1236"/>
                  <a:pt x="536" y="1361"/>
                  <a:pt x="792" y="1365"/>
                </a:cubicBezTo>
                <a:cubicBezTo>
                  <a:pt x="884" y="1367"/>
                  <a:pt x="975" y="1352"/>
                  <a:pt x="1053" y="1323"/>
                </a:cubicBezTo>
                <a:cubicBezTo>
                  <a:pt x="1164" y="1461"/>
                  <a:pt x="1444" y="1520"/>
                  <a:pt x="1679" y="1454"/>
                </a:cubicBezTo>
                <a:cubicBezTo>
                  <a:pt x="1763" y="1431"/>
                  <a:pt x="1834" y="1393"/>
                  <a:pt x="1881" y="1346"/>
                </a:cubicBezTo>
                <a:cubicBezTo>
                  <a:pt x="2138" y="1447"/>
                  <a:pt x="2485" y="1406"/>
                  <a:pt x="2656" y="1254"/>
                </a:cubicBezTo>
                <a:cubicBezTo>
                  <a:pt x="2718" y="1200"/>
                  <a:pt x="2750" y="1136"/>
                  <a:pt x="2750" y="1071"/>
                </a:cubicBezTo>
                <a:cubicBezTo>
                  <a:pt x="2982" y="1040"/>
                  <a:pt x="3128" y="903"/>
                  <a:pt x="3075" y="767"/>
                </a:cubicBezTo>
                <a:cubicBezTo>
                  <a:pt x="3056" y="717"/>
                  <a:pt x="3013" y="673"/>
                  <a:pt x="2950" y="638"/>
                </a:cubicBezTo>
                <a:cubicBezTo>
                  <a:pt x="3059" y="548"/>
                  <a:pt x="3023" y="424"/>
                  <a:pt x="2870" y="360"/>
                </a:cubicBezTo>
                <a:cubicBezTo>
                  <a:pt x="2815" y="337"/>
                  <a:pt x="2750" y="324"/>
                  <a:pt x="2683" y="323"/>
                </a:cubicBezTo>
                <a:cubicBezTo>
                  <a:pt x="2591" y="143"/>
                  <a:pt x="2268" y="41"/>
                  <a:pt x="1962" y="95"/>
                </a:cubicBezTo>
                <a:cubicBezTo>
                  <a:pt x="1852" y="115"/>
                  <a:pt x="1754" y="153"/>
                  <a:pt x="1681" y="205"/>
                </a:cubicBezTo>
                <a:cubicBezTo>
                  <a:pt x="1515" y="48"/>
                  <a:pt x="1164" y="0"/>
                  <a:pt x="897" y="98"/>
                </a:cubicBezTo>
                <a:cubicBezTo>
                  <a:pt x="801" y="133"/>
                  <a:pt x="725" y="184"/>
                  <a:pt x="679" y="245"/>
                </a:cubicBezTo>
                <a:cubicBezTo>
                  <a:pt x="386" y="227"/>
                  <a:pt x="125" y="353"/>
                  <a:pt x="95" y="526"/>
                </a:cubicBezTo>
                <a:cubicBezTo>
                  <a:pt x="85" y="588"/>
                  <a:pt x="106" y="650"/>
                  <a:pt x="156" y="705"/>
                </a:cubicBezTo>
              </a:path>
            </a:pathLst>
          </a:custGeom>
          <a:gradFill flip="none" rotWithShape="1">
            <a:gsLst>
              <a:gs pos="0">
                <a:srgbClr val="338DCD">
                  <a:shade val="30000"/>
                  <a:satMod val="115000"/>
                </a:srgbClr>
              </a:gs>
              <a:gs pos="50000">
                <a:srgbClr val="338DCD">
                  <a:shade val="67500"/>
                  <a:satMod val="115000"/>
                </a:srgbClr>
              </a:gs>
              <a:gs pos="100000">
                <a:srgbClr val="338DCD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  <a:ln w="28575">
            <a:noFill/>
            <a:prstDash val="solid"/>
            <a:round/>
          </a:ln>
        </p:spPr>
        <p:txBody>
          <a:bodyPr lIns="68586" tIns="34294" rIns="68586" bIns="34294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defTabSz="685165" eaLnBrk="1" hangingPunct="1">
              <a:defRPr/>
            </a:pPr>
            <a:endParaRPr lang="en-US" sz="1400">
              <a:solidFill>
                <a:srgbClr val="FFFFFF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119563" y="3079750"/>
            <a:ext cx="7061200" cy="571500"/>
          </a:xfrm>
        </p:spPr>
        <p:txBody>
          <a:bodyPr rtlCol="0">
            <a:normAutofit/>
          </a:bodyPr>
          <a:lstStyle/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教职工工资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在线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多级审批</a:t>
            </a:r>
            <a:endParaRPr lang="en-US" altLang="zh-CN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zh-CN" altLang="en-US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zh-CN" altLang="en-US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" y="0"/>
            <a:ext cx="2416175" cy="6858000"/>
          </a:xfrm>
          <a:prstGeom prst="rect">
            <a:avLst/>
          </a:prstGeom>
          <a:solidFill>
            <a:srgbClr val="0070C0">
              <a:alpha val="80000"/>
            </a:srgb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12.OA</a:t>
            </a:r>
            <a:r>
              <a:rPr lang="zh-CN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办公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5001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913" y="1412876"/>
            <a:ext cx="1260475" cy="1260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1746" y="1522413"/>
            <a:ext cx="843812" cy="843812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1746" y="2213656"/>
            <a:ext cx="843812" cy="843812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1746" y="2904899"/>
            <a:ext cx="843812" cy="843812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1746" y="3596142"/>
            <a:ext cx="843812" cy="843812"/>
          </a:xfrm>
          <a:prstGeom prst="rect">
            <a:avLst/>
          </a:prstGeom>
        </p:spPr>
      </p:pic>
      <p:sp>
        <p:nvSpPr>
          <p:cNvPr id="41994" name="矩形 11"/>
          <p:cNvSpPr>
            <a:spLocks noChangeArrowheads="1"/>
          </p:cNvSpPr>
          <p:nvPr/>
        </p:nvSpPr>
        <p:spPr bwMode="auto">
          <a:xfrm>
            <a:off x="4119566" y="2393954"/>
            <a:ext cx="638968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Tx/>
              <a:buNone/>
            </a:pPr>
            <a:r>
              <a: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支持后勤物资</a:t>
            </a:r>
            <a:r>
              <a:rPr lang="zh-CN" altLang="en-US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在线</a:t>
            </a:r>
            <a:r>
              <a: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多级审批</a:t>
            </a:r>
            <a:endParaRPr lang="en-US" altLang="zh-CN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995" name="矩形 13"/>
          <p:cNvSpPr>
            <a:spLocks noChangeArrowheads="1"/>
          </p:cNvSpPr>
          <p:nvPr/>
        </p:nvSpPr>
        <p:spPr bwMode="auto">
          <a:xfrm>
            <a:off x="4119566" y="3805240"/>
            <a:ext cx="6288901" cy="480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Tx/>
              <a:buNone/>
            </a:pPr>
            <a:r>
              <a: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支持集团向下属分园</a:t>
            </a:r>
            <a:r>
              <a:rPr lang="zh-CN" altLang="en-US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在线</a:t>
            </a:r>
            <a:r>
              <a: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下发各种通知</a:t>
            </a:r>
            <a:endParaRPr lang="en-US" altLang="zh-CN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996" name="矩形 15"/>
          <p:cNvSpPr>
            <a:spLocks noChangeArrowheads="1"/>
          </p:cNvSpPr>
          <p:nvPr/>
        </p:nvSpPr>
        <p:spPr bwMode="auto">
          <a:xfrm>
            <a:off x="4119563" y="1733552"/>
            <a:ext cx="6831012" cy="480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Tx/>
              <a:buNone/>
            </a:pPr>
            <a:r>
              <a: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支持多所中小学，老师</a:t>
            </a:r>
            <a:r>
              <a:rPr lang="zh-CN" altLang="en-US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联网</a:t>
            </a:r>
            <a:r>
              <a: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刷卡考勤</a:t>
            </a:r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Picture 16" descr="big-disc.png"/>
          <p:cNvPicPr>
            <a:picLocks noChangeAspect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893556" y="5058674"/>
            <a:ext cx="3616301" cy="1943099"/>
          </a:xfrm>
          <a:prstGeom prst="rect">
            <a:avLst/>
          </a:prstGeom>
          <a:effectLst/>
        </p:spPr>
      </p:pic>
      <p:sp>
        <p:nvSpPr>
          <p:cNvPr id="15" name="32-Point Star 26"/>
          <p:cNvSpPr/>
          <p:nvPr/>
        </p:nvSpPr>
        <p:spPr bwMode="auto">
          <a:xfrm>
            <a:off x="8836390" y="4772918"/>
            <a:ext cx="3715719" cy="2114550"/>
          </a:xfrm>
          <a:prstGeom prst="star32">
            <a:avLst>
              <a:gd name="adj" fmla="val 5020"/>
            </a:avLst>
          </a:prstGeom>
          <a:gradFill flip="none" rotWithShape="1">
            <a:gsLst>
              <a:gs pos="0">
                <a:srgbClr val="FFFFFF">
                  <a:alpha val="1800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t="100000" r="100000"/>
            </a:path>
            <a:tileRect l="-100000" b="-100000"/>
          </a:gra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lIns="82303" tIns="41151" rIns="82303" bIns="41151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22325" eaLnBrk="1" hangingPunct="1">
              <a:defRPr/>
            </a:pPr>
            <a:endParaRPr lang="en-US" sz="2200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5013" name="Picture 32" descr="C:\Users\arib\Pictures\Presentation Stuff\Platform2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6075" y="5973767"/>
            <a:ext cx="890588" cy="56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5014" name="Picture 33" descr="C:\Users\arib\Pictures\Presentation Stuff\Platform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2002" y="5199063"/>
            <a:ext cx="763588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5015" name="Picture 35" descr="C:\Users\mattande\AppData\Local\Microsoft\Windows\Temporary Internet Files\Content.IE5\YFBK23JN\MCj04326240000[1]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3276" y="4839970"/>
            <a:ext cx="628651" cy="62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5016" name="Picture 37" descr="C:\Users\arib\Pictures\Presentation Stuff\Platform4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3564" y="5119688"/>
            <a:ext cx="857251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5017" name="Picture 39" descr="C:\Users\mattande\AppData\Local\Microsoft\Windows\Temporary Internet Files\Content.IE5\WJX2YXAZ\MCj04339420000[1]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7863" y="4602163"/>
            <a:ext cx="760412" cy="760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5018" name="Picture 40" descr="C:\Users\arib\Pictures\Presentation Stuff\Platform4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9365" y="5576888"/>
            <a:ext cx="854075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5019" name="Picture 41" descr="C:\Users\dfarmer\AppData\Local\Microsoft\Windows\Temporary Internet Files\Content.IE5\IFKC2RTE\MCj04326220000[1]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80815" y="5230813"/>
            <a:ext cx="571500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5020" name="Picture 42" descr="C:\Users\arib\Pictures\Presentation Stuff\Platform3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2753" y="6108704"/>
            <a:ext cx="950913" cy="665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5021" name="Picture 47" descr="C:\Users\dfarmer\AppData\Local\Microsoft\Windows\Temporary Internet Files\Content.IE5\SU2WNKY3\MCj04348740000[1]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7525" y="5573713"/>
            <a:ext cx="6858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5022" name="Group 61"/>
          <p:cNvGrpSpPr/>
          <p:nvPr/>
        </p:nvGrpSpPr>
        <p:grpSpPr bwMode="auto">
          <a:xfrm>
            <a:off x="10356852" y="5213354"/>
            <a:ext cx="608013" cy="809625"/>
            <a:chOff x="7239000" y="3200400"/>
            <a:chExt cx="1143000" cy="1496194"/>
          </a:xfrm>
        </p:grpSpPr>
        <p:pic>
          <p:nvPicPr>
            <p:cNvPr id="85025" name="Picture 3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39000" y="3200400"/>
              <a:ext cx="1143000" cy="1496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5026" name="Picture 4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49589" y="3931753"/>
              <a:ext cx="572210" cy="572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85023" name="Picture 44" descr="C:\Users\mattande\AppData\Local\Microsoft\Windows\Temporary Internet Files\Content.IE5\YFBK23JN\MCj04339410000[1].png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3563" y="5745163"/>
            <a:ext cx="698500" cy="69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" name="Picture 6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4977" y="5554667"/>
            <a:ext cx="346075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419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3" presetClass="entr" presetSubtype="3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419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3" presetClass="entr" presetSubtype="3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23" presetClass="entr" presetSubtype="3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5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419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1994" grpId="0"/>
      <p:bldP spid="41995" grpId="0"/>
      <p:bldP spid="41996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  <a:alpha val="8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algn="ctr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algn="ctr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13.</a:t>
            </a:r>
            <a:r>
              <a:rPr lang="zh-CN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公交便捷支付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63091" y="4805733"/>
            <a:ext cx="465823" cy="465822"/>
          </a:xfrm>
          <a:prstGeom prst="rect">
            <a:avLst/>
          </a:prstGeom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</p:pic>
      <p:pic>
        <p:nvPicPr>
          <p:cNvPr id="86020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1451" y="1776413"/>
            <a:ext cx="1689100" cy="168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10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/>
          <p:cNvPicPr>
            <a:picLocks noChangeAspect="1"/>
          </p:cNvPicPr>
          <p:nvPr/>
        </p:nvPicPr>
        <p:blipFill>
          <a:blip r:embed="rId1" cstate="print">
            <a:duotone>
              <a:prstClr val="black"/>
              <a:schemeClr val="bg1">
                <a:lumMod val="5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1166" y="5333284"/>
            <a:ext cx="970932" cy="970932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3" y="0"/>
            <a:ext cx="2416175" cy="6858000"/>
          </a:xfrm>
          <a:prstGeom prst="rect">
            <a:avLst/>
          </a:prstGeom>
          <a:solidFill>
            <a:schemeClr val="tx1">
              <a:lumMod val="75000"/>
              <a:lumOff val="25000"/>
              <a:alpha val="8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13.</a:t>
            </a:r>
            <a:r>
              <a:rPr lang="zh-CN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公交系统</a:t>
            </a:r>
            <a:endParaRPr lang="zh-CN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7047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913" y="1412876"/>
            <a:ext cx="1260475" cy="1260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/>
          <p:cNvSpPr/>
          <p:nvPr/>
        </p:nvSpPr>
        <p:spPr>
          <a:xfrm>
            <a:off x="3975738" y="3142615"/>
            <a:ext cx="7561263" cy="979170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  <a:prstDash val="dash"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sz="3200" b="1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sz="24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即便手机停电也可进行支付，后期拓展（门禁，校园一卡通），，，，</a:t>
            </a:r>
            <a:endParaRPr lang="zh-CN" altLang="en-US" sz="2400" dirty="0">
              <a:solidFill>
                <a:prstClr val="white">
                  <a:lumMod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9" name="Group 51"/>
          <p:cNvGrpSpPr/>
          <p:nvPr/>
        </p:nvGrpSpPr>
        <p:grpSpPr bwMode="auto">
          <a:xfrm flipH="1">
            <a:off x="8562975" y="5068888"/>
            <a:ext cx="903288" cy="411162"/>
            <a:chOff x="6629089" y="2161378"/>
            <a:chExt cx="941511" cy="428893"/>
          </a:xfrm>
        </p:grpSpPr>
        <p:grpSp>
          <p:nvGrpSpPr>
            <p:cNvPr id="87060" name="Group 52"/>
            <p:cNvGrpSpPr/>
            <p:nvPr/>
          </p:nvGrpSpPr>
          <p:grpSpPr bwMode="auto">
            <a:xfrm>
              <a:off x="7040701" y="2293237"/>
              <a:ext cx="529899" cy="297034"/>
              <a:chOff x="6649145" y="2175368"/>
              <a:chExt cx="1295400" cy="726135"/>
            </a:xfrm>
          </p:grpSpPr>
          <p:sp>
            <p:nvSpPr>
              <p:cNvPr id="12" name="Rectangle 54"/>
              <p:cNvSpPr/>
              <p:nvPr/>
            </p:nvSpPr>
            <p:spPr>
              <a:xfrm>
                <a:off x="6650129" y="2176878"/>
                <a:ext cx="1294416" cy="724625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32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3" name="Isosceles Triangle 55"/>
              <p:cNvSpPr/>
              <p:nvPr/>
            </p:nvSpPr>
            <p:spPr>
              <a:xfrm>
                <a:off x="6860471" y="2314516"/>
                <a:ext cx="109215" cy="105253"/>
              </a:xfrm>
              <a:prstGeom prst="triangle">
                <a:avLst/>
              </a:prstGeom>
              <a:solidFill>
                <a:schemeClr val="tx1">
                  <a:lumMod val="75000"/>
                  <a:lumOff val="25000"/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32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4" name="Oval 56"/>
              <p:cNvSpPr/>
              <p:nvPr/>
            </p:nvSpPr>
            <p:spPr>
              <a:xfrm>
                <a:off x="6731030" y="2253792"/>
                <a:ext cx="129442" cy="129542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32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15" name="Straight Connector 57"/>
              <p:cNvCxnSpPr/>
              <p:nvPr/>
            </p:nvCxnSpPr>
            <p:spPr>
              <a:xfrm>
                <a:off x="7010137" y="2488587"/>
                <a:ext cx="606758" cy="0"/>
              </a:xfrm>
              <a:prstGeom prst="line">
                <a:avLst/>
              </a:prstGeom>
              <a:solidFill>
                <a:schemeClr val="tx1">
                  <a:lumMod val="75000"/>
                  <a:lumOff val="25000"/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</p:cxnSp>
          <p:cxnSp>
            <p:nvCxnSpPr>
              <p:cNvPr id="16" name="Straight Connector 58"/>
              <p:cNvCxnSpPr/>
              <p:nvPr/>
            </p:nvCxnSpPr>
            <p:spPr>
              <a:xfrm>
                <a:off x="7010137" y="2565504"/>
                <a:ext cx="606758" cy="0"/>
              </a:xfrm>
              <a:prstGeom prst="line">
                <a:avLst/>
              </a:prstGeom>
              <a:solidFill>
                <a:schemeClr val="tx1">
                  <a:lumMod val="75000"/>
                  <a:lumOff val="25000"/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</p:cxnSp>
          <p:cxnSp>
            <p:nvCxnSpPr>
              <p:cNvPr id="17" name="Straight Connector 59"/>
              <p:cNvCxnSpPr/>
              <p:nvPr/>
            </p:nvCxnSpPr>
            <p:spPr>
              <a:xfrm>
                <a:off x="7010137" y="2642419"/>
                <a:ext cx="606758" cy="0"/>
              </a:xfrm>
              <a:prstGeom prst="line">
                <a:avLst/>
              </a:prstGeom>
              <a:solidFill>
                <a:schemeClr val="tx1">
                  <a:lumMod val="75000"/>
                  <a:lumOff val="25000"/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</p:cxnSp>
          <p:cxnSp>
            <p:nvCxnSpPr>
              <p:cNvPr id="18" name="Straight Connector 60"/>
              <p:cNvCxnSpPr/>
              <p:nvPr/>
            </p:nvCxnSpPr>
            <p:spPr>
              <a:xfrm>
                <a:off x="7544084" y="2792203"/>
                <a:ext cx="303380" cy="0"/>
              </a:xfrm>
              <a:prstGeom prst="line">
                <a:avLst/>
              </a:prstGeom>
              <a:solidFill>
                <a:schemeClr val="tx1">
                  <a:lumMod val="75000"/>
                  <a:lumOff val="25000"/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</p:cxnSp>
          <p:cxnSp>
            <p:nvCxnSpPr>
              <p:cNvPr id="19" name="Straight Connector 61"/>
              <p:cNvCxnSpPr/>
              <p:nvPr/>
            </p:nvCxnSpPr>
            <p:spPr>
              <a:xfrm>
                <a:off x="6795750" y="2796250"/>
                <a:ext cx="303378" cy="0"/>
              </a:xfrm>
              <a:prstGeom prst="line">
                <a:avLst/>
              </a:prstGeom>
              <a:solidFill>
                <a:schemeClr val="tx1">
                  <a:lumMod val="75000"/>
                  <a:lumOff val="25000"/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</p:cxnSp>
        </p:grpSp>
        <p:sp>
          <p:nvSpPr>
            <p:cNvPr id="11" name="Freeform 53"/>
            <p:cNvSpPr/>
            <p:nvPr/>
          </p:nvSpPr>
          <p:spPr>
            <a:xfrm>
              <a:off x="6629089" y="2161378"/>
              <a:ext cx="661870" cy="409021"/>
            </a:xfrm>
            <a:custGeom>
              <a:avLst/>
              <a:gdLst>
                <a:gd name="connsiteX0" fmla="*/ 114300 w 944880"/>
                <a:gd name="connsiteY0" fmla="*/ 201930 h 647700"/>
                <a:gd name="connsiteX1" fmla="*/ 422910 w 944880"/>
                <a:gd name="connsiteY1" fmla="*/ 26670 h 647700"/>
                <a:gd name="connsiteX2" fmla="*/ 811530 w 944880"/>
                <a:gd name="connsiteY2" fmla="*/ 0 h 647700"/>
                <a:gd name="connsiteX3" fmla="*/ 944880 w 944880"/>
                <a:gd name="connsiteY3" fmla="*/ 152400 h 647700"/>
                <a:gd name="connsiteX4" fmla="*/ 518160 w 944880"/>
                <a:gd name="connsiteY4" fmla="*/ 160020 h 647700"/>
                <a:gd name="connsiteX5" fmla="*/ 430530 w 944880"/>
                <a:gd name="connsiteY5" fmla="*/ 342900 h 647700"/>
                <a:gd name="connsiteX6" fmla="*/ 742950 w 944880"/>
                <a:gd name="connsiteY6" fmla="*/ 323850 h 647700"/>
                <a:gd name="connsiteX7" fmla="*/ 933450 w 944880"/>
                <a:gd name="connsiteY7" fmla="*/ 358140 h 647700"/>
                <a:gd name="connsiteX8" fmla="*/ 941070 w 944880"/>
                <a:gd name="connsiteY8" fmla="*/ 510540 h 647700"/>
                <a:gd name="connsiteX9" fmla="*/ 739140 w 944880"/>
                <a:gd name="connsiteY9" fmla="*/ 556260 h 647700"/>
                <a:gd name="connsiteX10" fmla="*/ 422910 w 944880"/>
                <a:gd name="connsiteY10" fmla="*/ 521970 h 647700"/>
                <a:gd name="connsiteX11" fmla="*/ 377190 w 944880"/>
                <a:gd name="connsiteY11" fmla="*/ 617220 h 647700"/>
                <a:gd name="connsiteX12" fmla="*/ 213360 w 944880"/>
                <a:gd name="connsiteY12" fmla="*/ 647700 h 647700"/>
                <a:gd name="connsiteX13" fmla="*/ 7620 w 944880"/>
                <a:gd name="connsiteY13" fmla="*/ 582930 h 647700"/>
                <a:gd name="connsiteX14" fmla="*/ 0 w 944880"/>
                <a:gd name="connsiteY14" fmla="*/ 205740 h 647700"/>
                <a:gd name="connsiteX15" fmla="*/ 114300 w 944880"/>
                <a:gd name="connsiteY15" fmla="*/ 201930 h 647700"/>
                <a:gd name="connsiteX0-1" fmla="*/ 114300 w 944880"/>
                <a:gd name="connsiteY0-2" fmla="*/ 201930 h 647700"/>
                <a:gd name="connsiteX1-3" fmla="*/ 422910 w 944880"/>
                <a:gd name="connsiteY1-4" fmla="*/ 26670 h 647700"/>
                <a:gd name="connsiteX2-5" fmla="*/ 811530 w 944880"/>
                <a:gd name="connsiteY2-6" fmla="*/ 0 h 647700"/>
                <a:gd name="connsiteX3-7" fmla="*/ 944880 w 944880"/>
                <a:gd name="connsiteY3-8" fmla="*/ 152400 h 647700"/>
                <a:gd name="connsiteX4-9" fmla="*/ 518160 w 944880"/>
                <a:gd name="connsiteY4-10" fmla="*/ 160020 h 647700"/>
                <a:gd name="connsiteX5-11" fmla="*/ 430530 w 944880"/>
                <a:gd name="connsiteY5-12" fmla="*/ 342900 h 647700"/>
                <a:gd name="connsiteX6-13" fmla="*/ 742950 w 944880"/>
                <a:gd name="connsiteY6-14" fmla="*/ 323850 h 647700"/>
                <a:gd name="connsiteX7-15" fmla="*/ 933450 w 944880"/>
                <a:gd name="connsiteY7-16" fmla="*/ 358140 h 647700"/>
                <a:gd name="connsiteX8-17" fmla="*/ 941070 w 944880"/>
                <a:gd name="connsiteY8-18" fmla="*/ 510540 h 647700"/>
                <a:gd name="connsiteX9-19" fmla="*/ 739140 w 944880"/>
                <a:gd name="connsiteY9-20" fmla="*/ 556260 h 647700"/>
                <a:gd name="connsiteX10-21" fmla="*/ 468630 w 944880"/>
                <a:gd name="connsiteY10-22" fmla="*/ 525780 h 647700"/>
                <a:gd name="connsiteX11-23" fmla="*/ 377190 w 944880"/>
                <a:gd name="connsiteY11-24" fmla="*/ 617220 h 647700"/>
                <a:gd name="connsiteX12-25" fmla="*/ 213360 w 944880"/>
                <a:gd name="connsiteY12-26" fmla="*/ 647700 h 647700"/>
                <a:gd name="connsiteX13-27" fmla="*/ 7620 w 944880"/>
                <a:gd name="connsiteY13-28" fmla="*/ 582930 h 647700"/>
                <a:gd name="connsiteX14-29" fmla="*/ 0 w 944880"/>
                <a:gd name="connsiteY14-30" fmla="*/ 205740 h 647700"/>
                <a:gd name="connsiteX15-31" fmla="*/ 114300 w 944880"/>
                <a:gd name="connsiteY15-32" fmla="*/ 201930 h 647700"/>
                <a:gd name="connsiteX0-33" fmla="*/ 114300 w 944880"/>
                <a:gd name="connsiteY0-34" fmla="*/ 201930 h 647700"/>
                <a:gd name="connsiteX1-35" fmla="*/ 422910 w 944880"/>
                <a:gd name="connsiteY1-36" fmla="*/ 26670 h 647700"/>
                <a:gd name="connsiteX2-37" fmla="*/ 811530 w 944880"/>
                <a:gd name="connsiteY2-38" fmla="*/ 0 h 647700"/>
                <a:gd name="connsiteX3-39" fmla="*/ 944880 w 944880"/>
                <a:gd name="connsiteY3-40" fmla="*/ 152400 h 647700"/>
                <a:gd name="connsiteX4-41" fmla="*/ 518160 w 944880"/>
                <a:gd name="connsiteY4-42" fmla="*/ 160020 h 647700"/>
                <a:gd name="connsiteX5-43" fmla="*/ 449580 w 944880"/>
                <a:gd name="connsiteY5-44" fmla="*/ 316230 h 647700"/>
                <a:gd name="connsiteX6-45" fmla="*/ 742950 w 944880"/>
                <a:gd name="connsiteY6-46" fmla="*/ 323850 h 647700"/>
                <a:gd name="connsiteX7-47" fmla="*/ 933450 w 944880"/>
                <a:gd name="connsiteY7-48" fmla="*/ 358140 h 647700"/>
                <a:gd name="connsiteX8-49" fmla="*/ 941070 w 944880"/>
                <a:gd name="connsiteY8-50" fmla="*/ 510540 h 647700"/>
                <a:gd name="connsiteX9-51" fmla="*/ 739140 w 944880"/>
                <a:gd name="connsiteY9-52" fmla="*/ 556260 h 647700"/>
                <a:gd name="connsiteX10-53" fmla="*/ 468630 w 944880"/>
                <a:gd name="connsiteY10-54" fmla="*/ 525780 h 647700"/>
                <a:gd name="connsiteX11-55" fmla="*/ 377190 w 944880"/>
                <a:gd name="connsiteY11-56" fmla="*/ 617220 h 647700"/>
                <a:gd name="connsiteX12-57" fmla="*/ 213360 w 944880"/>
                <a:gd name="connsiteY12-58" fmla="*/ 647700 h 647700"/>
                <a:gd name="connsiteX13-59" fmla="*/ 7620 w 944880"/>
                <a:gd name="connsiteY13-60" fmla="*/ 582930 h 647700"/>
                <a:gd name="connsiteX14-61" fmla="*/ 0 w 944880"/>
                <a:gd name="connsiteY14-62" fmla="*/ 205740 h 647700"/>
                <a:gd name="connsiteX15-63" fmla="*/ 114300 w 944880"/>
                <a:gd name="connsiteY15-64" fmla="*/ 201930 h 647700"/>
                <a:gd name="connsiteX0-65" fmla="*/ 114300 w 944880"/>
                <a:gd name="connsiteY0-66" fmla="*/ 201930 h 647700"/>
                <a:gd name="connsiteX1-67" fmla="*/ 422910 w 944880"/>
                <a:gd name="connsiteY1-68" fmla="*/ 26670 h 647700"/>
                <a:gd name="connsiteX2-69" fmla="*/ 811530 w 944880"/>
                <a:gd name="connsiteY2-70" fmla="*/ 0 h 647700"/>
                <a:gd name="connsiteX3-71" fmla="*/ 944880 w 944880"/>
                <a:gd name="connsiteY3-72" fmla="*/ 152400 h 647700"/>
                <a:gd name="connsiteX4-73" fmla="*/ 521970 w 944880"/>
                <a:gd name="connsiteY4-74" fmla="*/ 156210 h 647700"/>
                <a:gd name="connsiteX5-75" fmla="*/ 449580 w 944880"/>
                <a:gd name="connsiteY5-76" fmla="*/ 316230 h 647700"/>
                <a:gd name="connsiteX6-77" fmla="*/ 742950 w 944880"/>
                <a:gd name="connsiteY6-78" fmla="*/ 323850 h 647700"/>
                <a:gd name="connsiteX7-79" fmla="*/ 933450 w 944880"/>
                <a:gd name="connsiteY7-80" fmla="*/ 358140 h 647700"/>
                <a:gd name="connsiteX8-81" fmla="*/ 941070 w 944880"/>
                <a:gd name="connsiteY8-82" fmla="*/ 510540 h 647700"/>
                <a:gd name="connsiteX9-83" fmla="*/ 739140 w 944880"/>
                <a:gd name="connsiteY9-84" fmla="*/ 556260 h 647700"/>
                <a:gd name="connsiteX10-85" fmla="*/ 468630 w 944880"/>
                <a:gd name="connsiteY10-86" fmla="*/ 525780 h 647700"/>
                <a:gd name="connsiteX11-87" fmla="*/ 377190 w 944880"/>
                <a:gd name="connsiteY11-88" fmla="*/ 617220 h 647700"/>
                <a:gd name="connsiteX12-89" fmla="*/ 213360 w 944880"/>
                <a:gd name="connsiteY12-90" fmla="*/ 647700 h 647700"/>
                <a:gd name="connsiteX13-91" fmla="*/ 7620 w 944880"/>
                <a:gd name="connsiteY13-92" fmla="*/ 582930 h 647700"/>
                <a:gd name="connsiteX14-93" fmla="*/ 0 w 944880"/>
                <a:gd name="connsiteY14-94" fmla="*/ 205740 h 647700"/>
                <a:gd name="connsiteX15-95" fmla="*/ 114300 w 944880"/>
                <a:gd name="connsiteY15-96" fmla="*/ 201930 h 647700"/>
                <a:gd name="connsiteX0-97" fmla="*/ 114300 w 944880"/>
                <a:gd name="connsiteY0-98" fmla="*/ 201930 h 647700"/>
                <a:gd name="connsiteX1-99" fmla="*/ 441960 w 944880"/>
                <a:gd name="connsiteY1-100" fmla="*/ 7620 h 647700"/>
                <a:gd name="connsiteX2-101" fmla="*/ 811530 w 944880"/>
                <a:gd name="connsiteY2-102" fmla="*/ 0 h 647700"/>
                <a:gd name="connsiteX3-103" fmla="*/ 944880 w 944880"/>
                <a:gd name="connsiteY3-104" fmla="*/ 152400 h 647700"/>
                <a:gd name="connsiteX4-105" fmla="*/ 521970 w 944880"/>
                <a:gd name="connsiteY4-106" fmla="*/ 156210 h 647700"/>
                <a:gd name="connsiteX5-107" fmla="*/ 449580 w 944880"/>
                <a:gd name="connsiteY5-108" fmla="*/ 316230 h 647700"/>
                <a:gd name="connsiteX6-109" fmla="*/ 742950 w 944880"/>
                <a:gd name="connsiteY6-110" fmla="*/ 323850 h 647700"/>
                <a:gd name="connsiteX7-111" fmla="*/ 933450 w 944880"/>
                <a:gd name="connsiteY7-112" fmla="*/ 358140 h 647700"/>
                <a:gd name="connsiteX8-113" fmla="*/ 941070 w 944880"/>
                <a:gd name="connsiteY8-114" fmla="*/ 510540 h 647700"/>
                <a:gd name="connsiteX9-115" fmla="*/ 739140 w 944880"/>
                <a:gd name="connsiteY9-116" fmla="*/ 556260 h 647700"/>
                <a:gd name="connsiteX10-117" fmla="*/ 468630 w 944880"/>
                <a:gd name="connsiteY10-118" fmla="*/ 525780 h 647700"/>
                <a:gd name="connsiteX11-119" fmla="*/ 377190 w 944880"/>
                <a:gd name="connsiteY11-120" fmla="*/ 617220 h 647700"/>
                <a:gd name="connsiteX12-121" fmla="*/ 213360 w 944880"/>
                <a:gd name="connsiteY12-122" fmla="*/ 647700 h 647700"/>
                <a:gd name="connsiteX13-123" fmla="*/ 7620 w 944880"/>
                <a:gd name="connsiteY13-124" fmla="*/ 582930 h 647700"/>
                <a:gd name="connsiteX14-125" fmla="*/ 0 w 944880"/>
                <a:gd name="connsiteY14-126" fmla="*/ 205740 h 647700"/>
                <a:gd name="connsiteX15-127" fmla="*/ 114300 w 944880"/>
                <a:gd name="connsiteY15-128" fmla="*/ 201930 h 647700"/>
                <a:gd name="connsiteX0-129" fmla="*/ 114300 w 944880"/>
                <a:gd name="connsiteY0-130" fmla="*/ 201930 h 647700"/>
                <a:gd name="connsiteX1-131" fmla="*/ 441960 w 944880"/>
                <a:gd name="connsiteY1-132" fmla="*/ 7620 h 647700"/>
                <a:gd name="connsiteX2-133" fmla="*/ 811530 w 944880"/>
                <a:gd name="connsiteY2-134" fmla="*/ 0 h 647700"/>
                <a:gd name="connsiteX3-135" fmla="*/ 944880 w 944880"/>
                <a:gd name="connsiteY3-136" fmla="*/ 152400 h 647700"/>
                <a:gd name="connsiteX4-137" fmla="*/ 521970 w 944880"/>
                <a:gd name="connsiteY4-138" fmla="*/ 156210 h 647700"/>
                <a:gd name="connsiteX5-139" fmla="*/ 449580 w 944880"/>
                <a:gd name="connsiteY5-140" fmla="*/ 316230 h 647700"/>
                <a:gd name="connsiteX6-141" fmla="*/ 742950 w 944880"/>
                <a:gd name="connsiteY6-142" fmla="*/ 323850 h 647700"/>
                <a:gd name="connsiteX7-143" fmla="*/ 933450 w 944880"/>
                <a:gd name="connsiteY7-144" fmla="*/ 358140 h 647700"/>
                <a:gd name="connsiteX8-145" fmla="*/ 941070 w 944880"/>
                <a:gd name="connsiteY8-146" fmla="*/ 510540 h 647700"/>
                <a:gd name="connsiteX9-147" fmla="*/ 693420 w 944880"/>
                <a:gd name="connsiteY9-148" fmla="*/ 525780 h 647700"/>
                <a:gd name="connsiteX10-149" fmla="*/ 468630 w 944880"/>
                <a:gd name="connsiteY10-150" fmla="*/ 525780 h 647700"/>
                <a:gd name="connsiteX11-151" fmla="*/ 377190 w 944880"/>
                <a:gd name="connsiteY11-152" fmla="*/ 617220 h 647700"/>
                <a:gd name="connsiteX12-153" fmla="*/ 213360 w 944880"/>
                <a:gd name="connsiteY12-154" fmla="*/ 647700 h 647700"/>
                <a:gd name="connsiteX13-155" fmla="*/ 7620 w 944880"/>
                <a:gd name="connsiteY13-156" fmla="*/ 582930 h 647700"/>
                <a:gd name="connsiteX14-157" fmla="*/ 0 w 944880"/>
                <a:gd name="connsiteY14-158" fmla="*/ 205740 h 647700"/>
                <a:gd name="connsiteX15-159" fmla="*/ 114300 w 944880"/>
                <a:gd name="connsiteY15-160" fmla="*/ 201930 h 647700"/>
                <a:gd name="connsiteX0-161" fmla="*/ 114300 w 944880"/>
                <a:gd name="connsiteY0-162" fmla="*/ 201930 h 647700"/>
                <a:gd name="connsiteX1-163" fmla="*/ 441960 w 944880"/>
                <a:gd name="connsiteY1-164" fmla="*/ 7620 h 647700"/>
                <a:gd name="connsiteX2-165" fmla="*/ 811530 w 944880"/>
                <a:gd name="connsiteY2-166" fmla="*/ 0 h 647700"/>
                <a:gd name="connsiteX3-167" fmla="*/ 944880 w 944880"/>
                <a:gd name="connsiteY3-168" fmla="*/ 152400 h 647700"/>
                <a:gd name="connsiteX4-169" fmla="*/ 521970 w 944880"/>
                <a:gd name="connsiteY4-170" fmla="*/ 156210 h 647700"/>
                <a:gd name="connsiteX5-171" fmla="*/ 449580 w 944880"/>
                <a:gd name="connsiteY5-172" fmla="*/ 316230 h 647700"/>
                <a:gd name="connsiteX6-173" fmla="*/ 742950 w 944880"/>
                <a:gd name="connsiteY6-174" fmla="*/ 323850 h 647700"/>
                <a:gd name="connsiteX7-175" fmla="*/ 933450 w 944880"/>
                <a:gd name="connsiteY7-176" fmla="*/ 358140 h 647700"/>
                <a:gd name="connsiteX8-177" fmla="*/ 868680 w 944880"/>
                <a:gd name="connsiteY8-178" fmla="*/ 506730 h 647700"/>
                <a:gd name="connsiteX9-179" fmla="*/ 693420 w 944880"/>
                <a:gd name="connsiteY9-180" fmla="*/ 525780 h 647700"/>
                <a:gd name="connsiteX10-181" fmla="*/ 468630 w 944880"/>
                <a:gd name="connsiteY10-182" fmla="*/ 525780 h 647700"/>
                <a:gd name="connsiteX11-183" fmla="*/ 377190 w 944880"/>
                <a:gd name="connsiteY11-184" fmla="*/ 617220 h 647700"/>
                <a:gd name="connsiteX12-185" fmla="*/ 213360 w 944880"/>
                <a:gd name="connsiteY12-186" fmla="*/ 647700 h 647700"/>
                <a:gd name="connsiteX13-187" fmla="*/ 7620 w 944880"/>
                <a:gd name="connsiteY13-188" fmla="*/ 582930 h 647700"/>
                <a:gd name="connsiteX14-189" fmla="*/ 0 w 944880"/>
                <a:gd name="connsiteY14-190" fmla="*/ 205740 h 647700"/>
                <a:gd name="connsiteX15-191" fmla="*/ 114300 w 944880"/>
                <a:gd name="connsiteY15-192" fmla="*/ 201930 h 647700"/>
                <a:gd name="connsiteX0-193" fmla="*/ 114300 w 944880"/>
                <a:gd name="connsiteY0-194" fmla="*/ 201930 h 647700"/>
                <a:gd name="connsiteX1-195" fmla="*/ 441960 w 944880"/>
                <a:gd name="connsiteY1-196" fmla="*/ 7620 h 647700"/>
                <a:gd name="connsiteX2-197" fmla="*/ 811530 w 944880"/>
                <a:gd name="connsiteY2-198" fmla="*/ 0 h 647700"/>
                <a:gd name="connsiteX3-199" fmla="*/ 944880 w 944880"/>
                <a:gd name="connsiteY3-200" fmla="*/ 152400 h 647700"/>
                <a:gd name="connsiteX4-201" fmla="*/ 521970 w 944880"/>
                <a:gd name="connsiteY4-202" fmla="*/ 156210 h 647700"/>
                <a:gd name="connsiteX5-203" fmla="*/ 449580 w 944880"/>
                <a:gd name="connsiteY5-204" fmla="*/ 316230 h 647700"/>
                <a:gd name="connsiteX6-205" fmla="*/ 742950 w 944880"/>
                <a:gd name="connsiteY6-206" fmla="*/ 323850 h 647700"/>
                <a:gd name="connsiteX7-207" fmla="*/ 861060 w 944880"/>
                <a:gd name="connsiteY7-208" fmla="*/ 346710 h 647700"/>
                <a:gd name="connsiteX8-209" fmla="*/ 868680 w 944880"/>
                <a:gd name="connsiteY8-210" fmla="*/ 506730 h 647700"/>
                <a:gd name="connsiteX9-211" fmla="*/ 693420 w 944880"/>
                <a:gd name="connsiteY9-212" fmla="*/ 525780 h 647700"/>
                <a:gd name="connsiteX10-213" fmla="*/ 468630 w 944880"/>
                <a:gd name="connsiteY10-214" fmla="*/ 525780 h 647700"/>
                <a:gd name="connsiteX11-215" fmla="*/ 377190 w 944880"/>
                <a:gd name="connsiteY11-216" fmla="*/ 617220 h 647700"/>
                <a:gd name="connsiteX12-217" fmla="*/ 213360 w 944880"/>
                <a:gd name="connsiteY12-218" fmla="*/ 647700 h 647700"/>
                <a:gd name="connsiteX13-219" fmla="*/ 7620 w 944880"/>
                <a:gd name="connsiteY13-220" fmla="*/ 582930 h 647700"/>
                <a:gd name="connsiteX14-221" fmla="*/ 0 w 944880"/>
                <a:gd name="connsiteY14-222" fmla="*/ 205740 h 647700"/>
                <a:gd name="connsiteX15-223" fmla="*/ 114300 w 944880"/>
                <a:gd name="connsiteY15-224" fmla="*/ 201930 h 647700"/>
                <a:gd name="connsiteX0-225" fmla="*/ 114300 w 944880"/>
                <a:gd name="connsiteY0-226" fmla="*/ 201930 h 647700"/>
                <a:gd name="connsiteX1-227" fmla="*/ 441960 w 944880"/>
                <a:gd name="connsiteY1-228" fmla="*/ 7620 h 647700"/>
                <a:gd name="connsiteX2-229" fmla="*/ 811530 w 944880"/>
                <a:gd name="connsiteY2-230" fmla="*/ 0 h 647700"/>
                <a:gd name="connsiteX3-231" fmla="*/ 944880 w 944880"/>
                <a:gd name="connsiteY3-232" fmla="*/ 152400 h 647700"/>
                <a:gd name="connsiteX4-233" fmla="*/ 521970 w 944880"/>
                <a:gd name="connsiteY4-234" fmla="*/ 156210 h 647700"/>
                <a:gd name="connsiteX5-235" fmla="*/ 449580 w 944880"/>
                <a:gd name="connsiteY5-236" fmla="*/ 316230 h 647700"/>
                <a:gd name="connsiteX6-237" fmla="*/ 632460 w 944880"/>
                <a:gd name="connsiteY6-238" fmla="*/ 323850 h 647700"/>
                <a:gd name="connsiteX7-239" fmla="*/ 861060 w 944880"/>
                <a:gd name="connsiteY7-240" fmla="*/ 346710 h 647700"/>
                <a:gd name="connsiteX8-241" fmla="*/ 868680 w 944880"/>
                <a:gd name="connsiteY8-242" fmla="*/ 506730 h 647700"/>
                <a:gd name="connsiteX9-243" fmla="*/ 693420 w 944880"/>
                <a:gd name="connsiteY9-244" fmla="*/ 525780 h 647700"/>
                <a:gd name="connsiteX10-245" fmla="*/ 468630 w 944880"/>
                <a:gd name="connsiteY10-246" fmla="*/ 525780 h 647700"/>
                <a:gd name="connsiteX11-247" fmla="*/ 377190 w 944880"/>
                <a:gd name="connsiteY11-248" fmla="*/ 617220 h 647700"/>
                <a:gd name="connsiteX12-249" fmla="*/ 213360 w 944880"/>
                <a:gd name="connsiteY12-250" fmla="*/ 647700 h 647700"/>
                <a:gd name="connsiteX13-251" fmla="*/ 7620 w 944880"/>
                <a:gd name="connsiteY13-252" fmla="*/ 582930 h 647700"/>
                <a:gd name="connsiteX14-253" fmla="*/ 0 w 944880"/>
                <a:gd name="connsiteY14-254" fmla="*/ 205740 h 647700"/>
                <a:gd name="connsiteX15-255" fmla="*/ 114300 w 944880"/>
                <a:gd name="connsiteY15-256" fmla="*/ 201930 h 647700"/>
                <a:gd name="connsiteX0-257" fmla="*/ 114300 w 944880"/>
                <a:gd name="connsiteY0-258" fmla="*/ 201930 h 647700"/>
                <a:gd name="connsiteX1-259" fmla="*/ 441960 w 944880"/>
                <a:gd name="connsiteY1-260" fmla="*/ 7620 h 647700"/>
                <a:gd name="connsiteX2-261" fmla="*/ 811530 w 944880"/>
                <a:gd name="connsiteY2-262" fmla="*/ 0 h 647700"/>
                <a:gd name="connsiteX3-263" fmla="*/ 944880 w 944880"/>
                <a:gd name="connsiteY3-264" fmla="*/ 152400 h 647700"/>
                <a:gd name="connsiteX4-265" fmla="*/ 521970 w 944880"/>
                <a:gd name="connsiteY4-266" fmla="*/ 156210 h 647700"/>
                <a:gd name="connsiteX5-267" fmla="*/ 449580 w 944880"/>
                <a:gd name="connsiteY5-268" fmla="*/ 316230 h 647700"/>
                <a:gd name="connsiteX6-269" fmla="*/ 632460 w 944880"/>
                <a:gd name="connsiteY6-270" fmla="*/ 323850 h 647700"/>
                <a:gd name="connsiteX7-271" fmla="*/ 861060 w 944880"/>
                <a:gd name="connsiteY7-272" fmla="*/ 346710 h 647700"/>
                <a:gd name="connsiteX8-273" fmla="*/ 868680 w 944880"/>
                <a:gd name="connsiteY8-274" fmla="*/ 506730 h 647700"/>
                <a:gd name="connsiteX9-275" fmla="*/ 693420 w 944880"/>
                <a:gd name="connsiteY9-276" fmla="*/ 525780 h 647700"/>
                <a:gd name="connsiteX10-277" fmla="*/ 468630 w 944880"/>
                <a:gd name="connsiteY10-278" fmla="*/ 525780 h 647700"/>
                <a:gd name="connsiteX11-279" fmla="*/ 377190 w 944880"/>
                <a:gd name="connsiteY11-280" fmla="*/ 617220 h 647700"/>
                <a:gd name="connsiteX12-281" fmla="*/ 213360 w 944880"/>
                <a:gd name="connsiteY12-282" fmla="*/ 647700 h 647700"/>
                <a:gd name="connsiteX13-283" fmla="*/ 7620 w 944880"/>
                <a:gd name="connsiteY13-284" fmla="*/ 582930 h 647700"/>
                <a:gd name="connsiteX14-285" fmla="*/ 0 w 944880"/>
                <a:gd name="connsiteY14-286" fmla="*/ 205740 h 647700"/>
                <a:gd name="connsiteX15-287" fmla="*/ 114300 w 944880"/>
                <a:gd name="connsiteY15-288" fmla="*/ 201930 h 647700"/>
                <a:gd name="connsiteX0-289" fmla="*/ 114300 w 944880"/>
                <a:gd name="connsiteY0-290" fmla="*/ 201930 h 647700"/>
                <a:gd name="connsiteX1-291" fmla="*/ 441960 w 944880"/>
                <a:gd name="connsiteY1-292" fmla="*/ 7620 h 647700"/>
                <a:gd name="connsiteX2-293" fmla="*/ 811530 w 944880"/>
                <a:gd name="connsiteY2-294" fmla="*/ 0 h 647700"/>
                <a:gd name="connsiteX3-295" fmla="*/ 944880 w 944880"/>
                <a:gd name="connsiteY3-296" fmla="*/ 152400 h 647700"/>
                <a:gd name="connsiteX4-297" fmla="*/ 521970 w 944880"/>
                <a:gd name="connsiteY4-298" fmla="*/ 156210 h 647700"/>
                <a:gd name="connsiteX5-299" fmla="*/ 449580 w 944880"/>
                <a:gd name="connsiteY5-300" fmla="*/ 316230 h 647700"/>
                <a:gd name="connsiteX6-301" fmla="*/ 632460 w 944880"/>
                <a:gd name="connsiteY6-302" fmla="*/ 323850 h 647700"/>
                <a:gd name="connsiteX7-303" fmla="*/ 861060 w 944880"/>
                <a:gd name="connsiteY7-304" fmla="*/ 346710 h 647700"/>
                <a:gd name="connsiteX8-305" fmla="*/ 868680 w 944880"/>
                <a:gd name="connsiteY8-306" fmla="*/ 506730 h 647700"/>
                <a:gd name="connsiteX9-307" fmla="*/ 693420 w 944880"/>
                <a:gd name="connsiteY9-308" fmla="*/ 525780 h 647700"/>
                <a:gd name="connsiteX10-309" fmla="*/ 468630 w 944880"/>
                <a:gd name="connsiteY10-310" fmla="*/ 525780 h 647700"/>
                <a:gd name="connsiteX11-311" fmla="*/ 377190 w 944880"/>
                <a:gd name="connsiteY11-312" fmla="*/ 617220 h 647700"/>
                <a:gd name="connsiteX12-313" fmla="*/ 213360 w 944880"/>
                <a:gd name="connsiteY12-314" fmla="*/ 647700 h 647700"/>
                <a:gd name="connsiteX13-315" fmla="*/ 7620 w 944880"/>
                <a:gd name="connsiteY13-316" fmla="*/ 582930 h 647700"/>
                <a:gd name="connsiteX14-317" fmla="*/ 0 w 944880"/>
                <a:gd name="connsiteY14-318" fmla="*/ 205740 h 647700"/>
                <a:gd name="connsiteX15-319" fmla="*/ 114300 w 944880"/>
                <a:gd name="connsiteY15-320" fmla="*/ 201930 h 647700"/>
                <a:gd name="connsiteX0-321" fmla="*/ 114300 w 944880"/>
                <a:gd name="connsiteY0-322" fmla="*/ 201930 h 617220"/>
                <a:gd name="connsiteX1-323" fmla="*/ 441960 w 944880"/>
                <a:gd name="connsiteY1-324" fmla="*/ 7620 h 617220"/>
                <a:gd name="connsiteX2-325" fmla="*/ 811530 w 944880"/>
                <a:gd name="connsiteY2-326" fmla="*/ 0 h 617220"/>
                <a:gd name="connsiteX3-327" fmla="*/ 944880 w 944880"/>
                <a:gd name="connsiteY3-328" fmla="*/ 152400 h 617220"/>
                <a:gd name="connsiteX4-329" fmla="*/ 521970 w 944880"/>
                <a:gd name="connsiteY4-330" fmla="*/ 156210 h 617220"/>
                <a:gd name="connsiteX5-331" fmla="*/ 449580 w 944880"/>
                <a:gd name="connsiteY5-332" fmla="*/ 316230 h 617220"/>
                <a:gd name="connsiteX6-333" fmla="*/ 632460 w 944880"/>
                <a:gd name="connsiteY6-334" fmla="*/ 323850 h 617220"/>
                <a:gd name="connsiteX7-335" fmla="*/ 861060 w 944880"/>
                <a:gd name="connsiteY7-336" fmla="*/ 346710 h 617220"/>
                <a:gd name="connsiteX8-337" fmla="*/ 868680 w 944880"/>
                <a:gd name="connsiteY8-338" fmla="*/ 506730 h 617220"/>
                <a:gd name="connsiteX9-339" fmla="*/ 693420 w 944880"/>
                <a:gd name="connsiteY9-340" fmla="*/ 525780 h 617220"/>
                <a:gd name="connsiteX10-341" fmla="*/ 468630 w 944880"/>
                <a:gd name="connsiteY10-342" fmla="*/ 525780 h 617220"/>
                <a:gd name="connsiteX11-343" fmla="*/ 377190 w 944880"/>
                <a:gd name="connsiteY11-344" fmla="*/ 617220 h 617220"/>
                <a:gd name="connsiteX12-345" fmla="*/ 201930 w 944880"/>
                <a:gd name="connsiteY12-346" fmla="*/ 609600 h 617220"/>
                <a:gd name="connsiteX13-347" fmla="*/ 7620 w 944880"/>
                <a:gd name="connsiteY13-348" fmla="*/ 582930 h 617220"/>
                <a:gd name="connsiteX14-349" fmla="*/ 0 w 944880"/>
                <a:gd name="connsiteY14-350" fmla="*/ 205740 h 617220"/>
                <a:gd name="connsiteX15-351" fmla="*/ 114300 w 944880"/>
                <a:gd name="connsiteY15-352" fmla="*/ 201930 h 617220"/>
                <a:gd name="connsiteX0-353" fmla="*/ 114300 w 944880"/>
                <a:gd name="connsiteY0-354" fmla="*/ 201930 h 609600"/>
                <a:gd name="connsiteX1-355" fmla="*/ 441960 w 944880"/>
                <a:gd name="connsiteY1-356" fmla="*/ 7620 h 609600"/>
                <a:gd name="connsiteX2-357" fmla="*/ 811530 w 944880"/>
                <a:gd name="connsiteY2-358" fmla="*/ 0 h 609600"/>
                <a:gd name="connsiteX3-359" fmla="*/ 944880 w 944880"/>
                <a:gd name="connsiteY3-360" fmla="*/ 152400 h 609600"/>
                <a:gd name="connsiteX4-361" fmla="*/ 521970 w 944880"/>
                <a:gd name="connsiteY4-362" fmla="*/ 156210 h 609600"/>
                <a:gd name="connsiteX5-363" fmla="*/ 449580 w 944880"/>
                <a:gd name="connsiteY5-364" fmla="*/ 316230 h 609600"/>
                <a:gd name="connsiteX6-365" fmla="*/ 632460 w 944880"/>
                <a:gd name="connsiteY6-366" fmla="*/ 323850 h 609600"/>
                <a:gd name="connsiteX7-367" fmla="*/ 861060 w 944880"/>
                <a:gd name="connsiteY7-368" fmla="*/ 346710 h 609600"/>
                <a:gd name="connsiteX8-369" fmla="*/ 868680 w 944880"/>
                <a:gd name="connsiteY8-370" fmla="*/ 506730 h 609600"/>
                <a:gd name="connsiteX9-371" fmla="*/ 693420 w 944880"/>
                <a:gd name="connsiteY9-372" fmla="*/ 525780 h 609600"/>
                <a:gd name="connsiteX10-373" fmla="*/ 468630 w 944880"/>
                <a:gd name="connsiteY10-374" fmla="*/ 525780 h 609600"/>
                <a:gd name="connsiteX11-375" fmla="*/ 365760 w 944880"/>
                <a:gd name="connsiteY11-376" fmla="*/ 601980 h 609600"/>
                <a:gd name="connsiteX12-377" fmla="*/ 201930 w 944880"/>
                <a:gd name="connsiteY12-378" fmla="*/ 609600 h 609600"/>
                <a:gd name="connsiteX13-379" fmla="*/ 7620 w 944880"/>
                <a:gd name="connsiteY13-380" fmla="*/ 582930 h 609600"/>
                <a:gd name="connsiteX14-381" fmla="*/ 0 w 944880"/>
                <a:gd name="connsiteY14-382" fmla="*/ 205740 h 609600"/>
                <a:gd name="connsiteX15-383" fmla="*/ 114300 w 944880"/>
                <a:gd name="connsiteY15-384" fmla="*/ 201930 h 609600"/>
                <a:gd name="connsiteX0-385" fmla="*/ 114300 w 944880"/>
                <a:gd name="connsiteY0-386" fmla="*/ 201930 h 601980"/>
                <a:gd name="connsiteX1-387" fmla="*/ 441960 w 944880"/>
                <a:gd name="connsiteY1-388" fmla="*/ 7620 h 601980"/>
                <a:gd name="connsiteX2-389" fmla="*/ 811530 w 944880"/>
                <a:gd name="connsiteY2-390" fmla="*/ 0 h 601980"/>
                <a:gd name="connsiteX3-391" fmla="*/ 944880 w 944880"/>
                <a:gd name="connsiteY3-392" fmla="*/ 152400 h 601980"/>
                <a:gd name="connsiteX4-393" fmla="*/ 521970 w 944880"/>
                <a:gd name="connsiteY4-394" fmla="*/ 156210 h 601980"/>
                <a:gd name="connsiteX5-395" fmla="*/ 449580 w 944880"/>
                <a:gd name="connsiteY5-396" fmla="*/ 316230 h 601980"/>
                <a:gd name="connsiteX6-397" fmla="*/ 632460 w 944880"/>
                <a:gd name="connsiteY6-398" fmla="*/ 323850 h 601980"/>
                <a:gd name="connsiteX7-399" fmla="*/ 861060 w 944880"/>
                <a:gd name="connsiteY7-400" fmla="*/ 346710 h 601980"/>
                <a:gd name="connsiteX8-401" fmla="*/ 868680 w 944880"/>
                <a:gd name="connsiteY8-402" fmla="*/ 506730 h 601980"/>
                <a:gd name="connsiteX9-403" fmla="*/ 693420 w 944880"/>
                <a:gd name="connsiteY9-404" fmla="*/ 525780 h 601980"/>
                <a:gd name="connsiteX10-405" fmla="*/ 468630 w 944880"/>
                <a:gd name="connsiteY10-406" fmla="*/ 525780 h 601980"/>
                <a:gd name="connsiteX11-407" fmla="*/ 365760 w 944880"/>
                <a:gd name="connsiteY11-408" fmla="*/ 601980 h 601980"/>
                <a:gd name="connsiteX12-409" fmla="*/ 194310 w 944880"/>
                <a:gd name="connsiteY12-410" fmla="*/ 586740 h 601980"/>
                <a:gd name="connsiteX13-411" fmla="*/ 7620 w 944880"/>
                <a:gd name="connsiteY13-412" fmla="*/ 582930 h 601980"/>
                <a:gd name="connsiteX14-413" fmla="*/ 0 w 944880"/>
                <a:gd name="connsiteY14-414" fmla="*/ 205740 h 601980"/>
                <a:gd name="connsiteX15-415" fmla="*/ 114300 w 944880"/>
                <a:gd name="connsiteY15-416" fmla="*/ 201930 h 601980"/>
                <a:gd name="connsiteX0-417" fmla="*/ 114300 w 944880"/>
                <a:gd name="connsiteY0-418" fmla="*/ 201930 h 586740"/>
                <a:gd name="connsiteX1-419" fmla="*/ 441960 w 944880"/>
                <a:gd name="connsiteY1-420" fmla="*/ 7620 h 586740"/>
                <a:gd name="connsiteX2-421" fmla="*/ 811530 w 944880"/>
                <a:gd name="connsiteY2-422" fmla="*/ 0 h 586740"/>
                <a:gd name="connsiteX3-423" fmla="*/ 944880 w 944880"/>
                <a:gd name="connsiteY3-424" fmla="*/ 152400 h 586740"/>
                <a:gd name="connsiteX4-425" fmla="*/ 521970 w 944880"/>
                <a:gd name="connsiteY4-426" fmla="*/ 156210 h 586740"/>
                <a:gd name="connsiteX5-427" fmla="*/ 449580 w 944880"/>
                <a:gd name="connsiteY5-428" fmla="*/ 316230 h 586740"/>
                <a:gd name="connsiteX6-429" fmla="*/ 632460 w 944880"/>
                <a:gd name="connsiteY6-430" fmla="*/ 323850 h 586740"/>
                <a:gd name="connsiteX7-431" fmla="*/ 861060 w 944880"/>
                <a:gd name="connsiteY7-432" fmla="*/ 346710 h 586740"/>
                <a:gd name="connsiteX8-433" fmla="*/ 868680 w 944880"/>
                <a:gd name="connsiteY8-434" fmla="*/ 506730 h 586740"/>
                <a:gd name="connsiteX9-435" fmla="*/ 693420 w 944880"/>
                <a:gd name="connsiteY9-436" fmla="*/ 525780 h 586740"/>
                <a:gd name="connsiteX10-437" fmla="*/ 468630 w 944880"/>
                <a:gd name="connsiteY10-438" fmla="*/ 525780 h 586740"/>
                <a:gd name="connsiteX11-439" fmla="*/ 361950 w 944880"/>
                <a:gd name="connsiteY11-440" fmla="*/ 582930 h 586740"/>
                <a:gd name="connsiteX12-441" fmla="*/ 194310 w 944880"/>
                <a:gd name="connsiteY12-442" fmla="*/ 586740 h 586740"/>
                <a:gd name="connsiteX13-443" fmla="*/ 7620 w 944880"/>
                <a:gd name="connsiteY13-444" fmla="*/ 582930 h 586740"/>
                <a:gd name="connsiteX14-445" fmla="*/ 0 w 944880"/>
                <a:gd name="connsiteY14-446" fmla="*/ 205740 h 586740"/>
                <a:gd name="connsiteX15-447" fmla="*/ 114300 w 944880"/>
                <a:gd name="connsiteY15-448" fmla="*/ 201930 h 586740"/>
                <a:gd name="connsiteX0-449" fmla="*/ 114300 w 944880"/>
                <a:gd name="connsiteY0-450" fmla="*/ 201930 h 586740"/>
                <a:gd name="connsiteX1-451" fmla="*/ 441960 w 944880"/>
                <a:gd name="connsiteY1-452" fmla="*/ 7620 h 586740"/>
                <a:gd name="connsiteX2-453" fmla="*/ 811530 w 944880"/>
                <a:gd name="connsiteY2-454" fmla="*/ 0 h 586740"/>
                <a:gd name="connsiteX3-455" fmla="*/ 944880 w 944880"/>
                <a:gd name="connsiteY3-456" fmla="*/ 152400 h 586740"/>
                <a:gd name="connsiteX4-457" fmla="*/ 521970 w 944880"/>
                <a:gd name="connsiteY4-458" fmla="*/ 156210 h 586740"/>
                <a:gd name="connsiteX5-459" fmla="*/ 449580 w 944880"/>
                <a:gd name="connsiteY5-460" fmla="*/ 316230 h 586740"/>
                <a:gd name="connsiteX6-461" fmla="*/ 632460 w 944880"/>
                <a:gd name="connsiteY6-462" fmla="*/ 323850 h 586740"/>
                <a:gd name="connsiteX7-463" fmla="*/ 861060 w 944880"/>
                <a:gd name="connsiteY7-464" fmla="*/ 346710 h 586740"/>
                <a:gd name="connsiteX8-465" fmla="*/ 868680 w 944880"/>
                <a:gd name="connsiteY8-466" fmla="*/ 506730 h 586740"/>
                <a:gd name="connsiteX9-467" fmla="*/ 693420 w 944880"/>
                <a:gd name="connsiteY9-468" fmla="*/ 525780 h 586740"/>
                <a:gd name="connsiteX10-469" fmla="*/ 499110 w 944880"/>
                <a:gd name="connsiteY10-470" fmla="*/ 521970 h 586740"/>
                <a:gd name="connsiteX11-471" fmla="*/ 361950 w 944880"/>
                <a:gd name="connsiteY11-472" fmla="*/ 582930 h 586740"/>
                <a:gd name="connsiteX12-473" fmla="*/ 194310 w 944880"/>
                <a:gd name="connsiteY12-474" fmla="*/ 586740 h 586740"/>
                <a:gd name="connsiteX13-475" fmla="*/ 7620 w 944880"/>
                <a:gd name="connsiteY13-476" fmla="*/ 582930 h 586740"/>
                <a:gd name="connsiteX14-477" fmla="*/ 0 w 944880"/>
                <a:gd name="connsiteY14-478" fmla="*/ 205740 h 586740"/>
                <a:gd name="connsiteX15-479" fmla="*/ 114300 w 944880"/>
                <a:gd name="connsiteY15-480" fmla="*/ 201930 h 586740"/>
                <a:gd name="connsiteX0-481" fmla="*/ 114300 w 944880"/>
                <a:gd name="connsiteY0-482" fmla="*/ 201930 h 586740"/>
                <a:gd name="connsiteX1-483" fmla="*/ 441960 w 944880"/>
                <a:gd name="connsiteY1-484" fmla="*/ 7620 h 586740"/>
                <a:gd name="connsiteX2-485" fmla="*/ 811530 w 944880"/>
                <a:gd name="connsiteY2-486" fmla="*/ 0 h 586740"/>
                <a:gd name="connsiteX3-487" fmla="*/ 944880 w 944880"/>
                <a:gd name="connsiteY3-488" fmla="*/ 152400 h 586740"/>
                <a:gd name="connsiteX4-489" fmla="*/ 521970 w 944880"/>
                <a:gd name="connsiteY4-490" fmla="*/ 156210 h 586740"/>
                <a:gd name="connsiteX5-491" fmla="*/ 449580 w 944880"/>
                <a:gd name="connsiteY5-492" fmla="*/ 316230 h 586740"/>
                <a:gd name="connsiteX6-493" fmla="*/ 632460 w 944880"/>
                <a:gd name="connsiteY6-494" fmla="*/ 323850 h 586740"/>
                <a:gd name="connsiteX7-495" fmla="*/ 861060 w 944880"/>
                <a:gd name="connsiteY7-496" fmla="*/ 346710 h 586740"/>
                <a:gd name="connsiteX8-497" fmla="*/ 868680 w 944880"/>
                <a:gd name="connsiteY8-498" fmla="*/ 506730 h 586740"/>
                <a:gd name="connsiteX9-499" fmla="*/ 693420 w 944880"/>
                <a:gd name="connsiteY9-500" fmla="*/ 525780 h 586740"/>
                <a:gd name="connsiteX10-501" fmla="*/ 499110 w 944880"/>
                <a:gd name="connsiteY10-502" fmla="*/ 521970 h 586740"/>
                <a:gd name="connsiteX11-503" fmla="*/ 361950 w 944880"/>
                <a:gd name="connsiteY11-504" fmla="*/ 582930 h 586740"/>
                <a:gd name="connsiteX12-505" fmla="*/ 194310 w 944880"/>
                <a:gd name="connsiteY12-506" fmla="*/ 586740 h 586740"/>
                <a:gd name="connsiteX13-507" fmla="*/ 7620 w 944880"/>
                <a:gd name="connsiteY13-508" fmla="*/ 582930 h 586740"/>
                <a:gd name="connsiteX14-509" fmla="*/ 0 w 944880"/>
                <a:gd name="connsiteY14-510" fmla="*/ 205740 h 586740"/>
                <a:gd name="connsiteX15-511" fmla="*/ 114300 w 944880"/>
                <a:gd name="connsiteY15-512" fmla="*/ 201930 h 586740"/>
                <a:gd name="connsiteX0-513" fmla="*/ 114300 w 944880"/>
                <a:gd name="connsiteY0-514" fmla="*/ 201930 h 586740"/>
                <a:gd name="connsiteX1-515" fmla="*/ 441960 w 944880"/>
                <a:gd name="connsiteY1-516" fmla="*/ 7620 h 586740"/>
                <a:gd name="connsiteX2-517" fmla="*/ 811530 w 944880"/>
                <a:gd name="connsiteY2-518" fmla="*/ 0 h 586740"/>
                <a:gd name="connsiteX3-519" fmla="*/ 944880 w 944880"/>
                <a:gd name="connsiteY3-520" fmla="*/ 152400 h 586740"/>
                <a:gd name="connsiteX4-521" fmla="*/ 521970 w 944880"/>
                <a:gd name="connsiteY4-522" fmla="*/ 156210 h 586740"/>
                <a:gd name="connsiteX5-523" fmla="*/ 449580 w 944880"/>
                <a:gd name="connsiteY5-524" fmla="*/ 316230 h 586740"/>
                <a:gd name="connsiteX6-525" fmla="*/ 632460 w 944880"/>
                <a:gd name="connsiteY6-526" fmla="*/ 323850 h 586740"/>
                <a:gd name="connsiteX7-527" fmla="*/ 861060 w 944880"/>
                <a:gd name="connsiteY7-528" fmla="*/ 346710 h 586740"/>
                <a:gd name="connsiteX8-529" fmla="*/ 868680 w 944880"/>
                <a:gd name="connsiteY8-530" fmla="*/ 506730 h 586740"/>
                <a:gd name="connsiteX9-531" fmla="*/ 693420 w 944880"/>
                <a:gd name="connsiteY9-532" fmla="*/ 525780 h 586740"/>
                <a:gd name="connsiteX10-533" fmla="*/ 499110 w 944880"/>
                <a:gd name="connsiteY10-534" fmla="*/ 521970 h 586740"/>
                <a:gd name="connsiteX11-535" fmla="*/ 361950 w 944880"/>
                <a:gd name="connsiteY11-536" fmla="*/ 582930 h 586740"/>
                <a:gd name="connsiteX12-537" fmla="*/ 194310 w 944880"/>
                <a:gd name="connsiteY12-538" fmla="*/ 586740 h 586740"/>
                <a:gd name="connsiteX13-539" fmla="*/ 7620 w 944880"/>
                <a:gd name="connsiteY13-540" fmla="*/ 582930 h 586740"/>
                <a:gd name="connsiteX14-541" fmla="*/ 0 w 944880"/>
                <a:gd name="connsiteY14-542" fmla="*/ 205740 h 586740"/>
                <a:gd name="connsiteX15-543" fmla="*/ 114300 w 944880"/>
                <a:gd name="connsiteY15-544" fmla="*/ 201930 h 586740"/>
                <a:gd name="connsiteX0-545" fmla="*/ 114300 w 944880"/>
                <a:gd name="connsiteY0-546" fmla="*/ 201930 h 586740"/>
                <a:gd name="connsiteX1-547" fmla="*/ 441960 w 944880"/>
                <a:gd name="connsiteY1-548" fmla="*/ 7620 h 586740"/>
                <a:gd name="connsiteX2-549" fmla="*/ 811530 w 944880"/>
                <a:gd name="connsiteY2-550" fmla="*/ 0 h 586740"/>
                <a:gd name="connsiteX3-551" fmla="*/ 944880 w 944880"/>
                <a:gd name="connsiteY3-552" fmla="*/ 152400 h 586740"/>
                <a:gd name="connsiteX4-553" fmla="*/ 521970 w 944880"/>
                <a:gd name="connsiteY4-554" fmla="*/ 156210 h 586740"/>
                <a:gd name="connsiteX5-555" fmla="*/ 449580 w 944880"/>
                <a:gd name="connsiteY5-556" fmla="*/ 316230 h 586740"/>
                <a:gd name="connsiteX6-557" fmla="*/ 632460 w 944880"/>
                <a:gd name="connsiteY6-558" fmla="*/ 323850 h 586740"/>
                <a:gd name="connsiteX7-559" fmla="*/ 861060 w 944880"/>
                <a:gd name="connsiteY7-560" fmla="*/ 346710 h 586740"/>
                <a:gd name="connsiteX8-561" fmla="*/ 868680 w 944880"/>
                <a:gd name="connsiteY8-562" fmla="*/ 506730 h 586740"/>
                <a:gd name="connsiteX9-563" fmla="*/ 693420 w 944880"/>
                <a:gd name="connsiteY9-564" fmla="*/ 525780 h 586740"/>
                <a:gd name="connsiteX10-565" fmla="*/ 499110 w 944880"/>
                <a:gd name="connsiteY10-566" fmla="*/ 521970 h 586740"/>
                <a:gd name="connsiteX11-567" fmla="*/ 361950 w 944880"/>
                <a:gd name="connsiteY11-568" fmla="*/ 582930 h 586740"/>
                <a:gd name="connsiteX12-569" fmla="*/ 194310 w 944880"/>
                <a:gd name="connsiteY12-570" fmla="*/ 586740 h 586740"/>
                <a:gd name="connsiteX13-571" fmla="*/ 7620 w 944880"/>
                <a:gd name="connsiteY13-572" fmla="*/ 582930 h 586740"/>
                <a:gd name="connsiteX14-573" fmla="*/ 0 w 944880"/>
                <a:gd name="connsiteY14-574" fmla="*/ 205740 h 586740"/>
                <a:gd name="connsiteX15-575" fmla="*/ 114300 w 944880"/>
                <a:gd name="connsiteY15-576" fmla="*/ 201930 h 586740"/>
                <a:gd name="connsiteX0-577" fmla="*/ 114300 w 944880"/>
                <a:gd name="connsiteY0-578" fmla="*/ 201930 h 586740"/>
                <a:gd name="connsiteX1-579" fmla="*/ 441960 w 944880"/>
                <a:gd name="connsiteY1-580" fmla="*/ 7620 h 586740"/>
                <a:gd name="connsiteX2-581" fmla="*/ 811530 w 944880"/>
                <a:gd name="connsiteY2-582" fmla="*/ 0 h 586740"/>
                <a:gd name="connsiteX3-583" fmla="*/ 944880 w 944880"/>
                <a:gd name="connsiteY3-584" fmla="*/ 152400 h 586740"/>
                <a:gd name="connsiteX4-585" fmla="*/ 521970 w 944880"/>
                <a:gd name="connsiteY4-586" fmla="*/ 156210 h 586740"/>
                <a:gd name="connsiteX5-587" fmla="*/ 449580 w 944880"/>
                <a:gd name="connsiteY5-588" fmla="*/ 316230 h 586740"/>
                <a:gd name="connsiteX6-589" fmla="*/ 632460 w 944880"/>
                <a:gd name="connsiteY6-590" fmla="*/ 323850 h 586740"/>
                <a:gd name="connsiteX7-591" fmla="*/ 861060 w 944880"/>
                <a:gd name="connsiteY7-592" fmla="*/ 346710 h 586740"/>
                <a:gd name="connsiteX8-593" fmla="*/ 868680 w 944880"/>
                <a:gd name="connsiteY8-594" fmla="*/ 506730 h 586740"/>
                <a:gd name="connsiteX9-595" fmla="*/ 693420 w 944880"/>
                <a:gd name="connsiteY9-596" fmla="*/ 525780 h 586740"/>
                <a:gd name="connsiteX10-597" fmla="*/ 499110 w 944880"/>
                <a:gd name="connsiteY10-598" fmla="*/ 521970 h 586740"/>
                <a:gd name="connsiteX11-599" fmla="*/ 339090 w 944880"/>
                <a:gd name="connsiteY11-600" fmla="*/ 582930 h 586740"/>
                <a:gd name="connsiteX12-601" fmla="*/ 194310 w 944880"/>
                <a:gd name="connsiteY12-602" fmla="*/ 586740 h 586740"/>
                <a:gd name="connsiteX13-603" fmla="*/ 7620 w 944880"/>
                <a:gd name="connsiteY13-604" fmla="*/ 582930 h 586740"/>
                <a:gd name="connsiteX14-605" fmla="*/ 0 w 944880"/>
                <a:gd name="connsiteY14-606" fmla="*/ 205740 h 586740"/>
                <a:gd name="connsiteX15-607" fmla="*/ 114300 w 944880"/>
                <a:gd name="connsiteY15-608" fmla="*/ 201930 h 586740"/>
                <a:gd name="connsiteX0-609" fmla="*/ 114300 w 944880"/>
                <a:gd name="connsiteY0-610" fmla="*/ 201930 h 586740"/>
                <a:gd name="connsiteX1-611" fmla="*/ 441960 w 944880"/>
                <a:gd name="connsiteY1-612" fmla="*/ 7620 h 586740"/>
                <a:gd name="connsiteX2-613" fmla="*/ 811530 w 944880"/>
                <a:gd name="connsiteY2-614" fmla="*/ 0 h 586740"/>
                <a:gd name="connsiteX3-615" fmla="*/ 944880 w 944880"/>
                <a:gd name="connsiteY3-616" fmla="*/ 152400 h 586740"/>
                <a:gd name="connsiteX4-617" fmla="*/ 521970 w 944880"/>
                <a:gd name="connsiteY4-618" fmla="*/ 156210 h 586740"/>
                <a:gd name="connsiteX5-619" fmla="*/ 449580 w 944880"/>
                <a:gd name="connsiteY5-620" fmla="*/ 316230 h 586740"/>
                <a:gd name="connsiteX6-621" fmla="*/ 632460 w 944880"/>
                <a:gd name="connsiteY6-622" fmla="*/ 323850 h 586740"/>
                <a:gd name="connsiteX7-623" fmla="*/ 861060 w 944880"/>
                <a:gd name="connsiteY7-624" fmla="*/ 346710 h 586740"/>
                <a:gd name="connsiteX8-625" fmla="*/ 868680 w 944880"/>
                <a:gd name="connsiteY8-626" fmla="*/ 506730 h 586740"/>
                <a:gd name="connsiteX9-627" fmla="*/ 693420 w 944880"/>
                <a:gd name="connsiteY9-628" fmla="*/ 525780 h 586740"/>
                <a:gd name="connsiteX10-629" fmla="*/ 502920 w 944880"/>
                <a:gd name="connsiteY10-630" fmla="*/ 506730 h 586740"/>
                <a:gd name="connsiteX11-631" fmla="*/ 339090 w 944880"/>
                <a:gd name="connsiteY11-632" fmla="*/ 582930 h 586740"/>
                <a:gd name="connsiteX12-633" fmla="*/ 194310 w 944880"/>
                <a:gd name="connsiteY12-634" fmla="*/ 586740 h 586740"/>
                <a:gd name="connsiteX13-635" fmla="*/ 7620 w 944880"/>
                <a:gd name="connsiteY13-636" fmla="*/ 582930 h 586740"/>
                <a:gd name="connsiteX14-637" fmla="*/ 0 w 944880"/>
                <a:gd name="connsiteY14-638" fmla="*/ 205740 h 586740"/>
                <a:gd name="connsiteX15-639" fmla="*/ 114300 w 944880"/>
                <a:gd name="connsiteY15-640" fmla="*/ 201930 h 586740"/>
                <a:gd name="connsiteX0-641" fmla="*/ 114300 w 944880"/>
                <a:gd name="connsiteY0-642" fmla="*/ 201930 h 586740"/>
                <a:gd name="connsiteX1-643" fmla="*/ 441960 w 944880"/>
                <a:gd name="connsiteY1-644" fmla="*/ 7620 h 586740"/>
                <a:gd name="connsiteX2-645" fmla="*/ 811530 w 944880"/>
                <a:gd name="connsiteY2-646" fmla="*/ 0 h 586740"/>
                <a:gd name="connsiteX3-647" fmla="*/ 944880 w 944880"/>
                <a:gd name="connsiteY3-648" fmla="*/ 152400 h 586740"/>
                <a:gd name="connsiteX4-649" fmla="*/ 521970 w 944880"/>
                <a:gd name="connsiteY4-650" fmla="*/ 156210 h 586740"/>
                <a:gd name="connsiteX5-651" fmla="*/ 449580 w 944880"/>
                <a:gd name="connsiteY5-652" fmla="*/ 316230 h 586740"/>
                <a:gd name="connsiteX6-653" fmla="*/ 632460 w 944880"/>
                <a:gd name="connsiteY6-654" fmla="*/ 323850 h 586740"/>
                <a:gd name="connsiteX7-655" fmla="*/ 861060 w 944880"/>
                <a:gd name="connsiteY7-656" fmla="*/ 346710 h 586740"/>
                <a:gd name="connsiteX8-657" fmla="*/ 868680 w 944880"/>
                <a:gd name="connsiteY8-658" fmla="*/ 506730 h 586740"/>
                <a:gd name="connsiteX9-659" fmla="*/ 693420 w 944880"/>
                <a:gd name="connsiteY9-660" fmla="*/ 525780 h 586740"/>
                <a:gd name="connsiteX10-661" fmla="*/ 502920 w 944880"/>
                <a:gd name="connsiteY10-662" fmla="*/ 506730 h 586740"/>
                <a:gd name="connsiteX11-663" fmla="*/ 339090 w 944880"/>
                <a:gd name="connsiteY11-664" fmla="*/ 582930 h 586740"/>
                <a:gd name="connsiteX12-665" fmla="*/ 194310 w 944880"/>
                <a:gd name="connsiteY12-666" fmla="*/ 586740 h 586740"/>
                <a:gd name="connsiteX13-667" fmla="*/ 7620 w 944880"/>
                <a:gd name="connsiteY13-668" fmla="*/ 582930 h 586740"/>
                <a:gd name="connsiteX14-669" fmla="*/ 0 w 944880"/>
                <a:gd name="connsiteY14-670" fmla="*/ 205740 h 586740"/>
                <a:gd name="connsiteX15-671" fmla="*/ 114300 w 944880"/>
                <a:gd name="connsiteY15-672" fmla="*/ 201930 h 586740"/>
                <a:gd name="connsiteX0-673" fmla="*/ 114300 w 944880"/>
                <a:gd name="connsiteY0-674" fmla="*/ 201930 h 586740"/>
                <a:gd name="connsiteX1-675" fmla="*/ 441960 w 944880"/>
                <a:gd name="connsiteY1-676" fmla="*/ 7620 h 586740"/>
                <a:gd name="connsiteX2-677" fmla="*/ 811530 w 944880"/>
                <a:gd name="connsiteY2-678" fmla="*/ 0 h 586740"/>
                <a:gd name="connsiteX3-679" fmla="*/ 944880 w 944880"/>
                <a:gd name="connsiteY3-680" fmla="*/ 152400 h 586740"/>
                <a:gd name="connsiteX4-681" fmla="*/ 521970 w 944880"/>
                <a:gd name="connsiteY4-682" fmla="*/ 156210 h 586740"/>
                <a:gd name="connsiteX5-683" fmla="*/ 449580 w 944880"/>
                <a:gd name="connsiteY5-684" fmla="*/ 316230 h 586740"/>
                <a:gd name="connsiteX6-685" fmla="*/ 632460 w 944880"/>
                <a:gd name="connsiteY6-686" fmla="*/ 323850 h 586740"/>
                <a:gd name="connsiteX7-687" fmla="*/ 861060 w 944880"/>
                <a:gd name="connsiteY7-688" fmla="*/ 346710 h 586740"/>
                <a:gd name="connsiteX8-689" fmla="*/ 868680 w 944880"/>
                <a:gd name="connsiteY8-690" fmla="*/ 506730 h 586740"/>
                <a:gd name="connsiteX9-691" fmla="*/ 685800 w 944880"/>
                <a:gd name="connsiteY9-692" fmla="*/ 502920 h 586740"/>
                <a:gd name="connsiteX10-693" fmla="*/ 502920 w 944880"/>
                <a:gd name="connsiteY10-694" fmla="*/ 506730 h 586740"/>
                <a:gd name="connsiteX11-695" fmla="*/ 339090 w 944880"/>
                <a:gd name="connsiteY11-696" fmla="*/ 582930 h 586740"/>
                <a:gd name="connsiteX12-697" fmla="*/ 194310 w 944880"/>
                <a:gd name="connsiteY12-698" fmla="*/ 586740 h 586740"/>
                <a:gd name="connsiteX13-699" fmla="*/ 7620 w 944880"/>
                <a:gd name="connsiteY13-700" fmla="*/ 582930 h 586740"/>
                <a:gd name="connsiteX14-701" fmla="*/ 0 w 944880"/>
                <a:gd name="connsiteY14-702" fmla="*/ 205740 h 586740"/>
                <a:gd name="connsiteX15-703" fmla="*/ 114300 w 944880"/>
                <a:gd name="connsiteY15-704" fmla="*/ 201930 h 586740"/>
                <a:gd name="connsiteX0-705" fmla="*/ 114300 w 944880"/>
                <a:gd name="connsiteY0-706" fmla="*/ 201930 h 586740"/>
                <a:gd name="connsiteX1-707" fmla="*/ 441960 w 944880"/>
                <a:gd name="connsiteY1-708" fmla="*/ 7620 h 586740"/>
                <a:gd name="connsiteX2-709" fmla="*/ 811530 w 944880"/>
                <a:gd name="connsiteY2-710" fmla="*/ 0 h 586740"/>
                <a:gd name="connsiteX3-711" fmla="*/ 944880 w 944880"/>
                <a:gd name="connsiteY3-712" fmla="*/ 152400 h 586740"/>
                <a:gd name="connsiteX4-713" fmla="*/ 521970 w 944880"/>
                <a:gd name="connsiteY4-714" fmla="*/ 156210 h 586740"/>
                <a:gd name="connsiteX5-715" fmla="*/ 449580 w 944880"/>
                <a:gd name="connsiteY5-716" fmla="*/ 316230 h 586740"/>
                <a:gd name="connsiteX6-717" fmla="*/ 632460 w 944880"/>
                <a:gd name="connsiteY6-718" fmla="*/ 323850 h 586740"/>
                <a:gd name="connsiteX7-719" fmla="*/ 861060 w 944880"/>
                <a:gd name="connsiteY7-720" fmla="*/ 346710 h 586740"/>
                <a:gd name="connsiteX8-721" fmla="*/ 845820 w 944880"/>
                <a:gd name="connsiteY8-722" fmla="*/ 487680 h 586740"/>
                <a:gd name="connsiteX9-723" fmla="*/ 685800 w 944880"/>
                <a:gd name="connsiteY9-724" fmla="*/ 502920 h 586740"/>
                <a:gd name="connsiteX10-725" fmla="*/ 502920 w 944880"/>
                <a:gd name="connsiteY10-726" fmla="*/ 506730 h 586740"/>
                <a:gd name="connsiteX11-727" fmla="*/ 339090 w 944880"/>
                <a:gd name="connsiteY11-728" fmla="*/ 582930 h 586740"/>
                <a:gd name="connsiteX12-729" fmla="*/ 194310 w 944880"/>
                <a:gd name="connsiteY12-730" fmla="*/ 586740 h 586740"/>
                <a:gd name="connsiteX13-731" fmla="*/ 7620 w 944880"/>
                <a:gd name="connsiteY13-732" fmla="*/ 582930 h 586740"/>
                <a:gd name="connsiteX14-733" fmla="*/ 0 w 944880"/>
                <a:gd name="connsiteY14-734" fmla="*/ 205740 h 586740"/>
                <a:gd name="connsiteX15-735" fmla="*/ 114300 w 944880"/>
                <a:gd name="connsiteY15-736" fmla="*/ 201930 h 586740"/>
                <a:gd name="connsiteX0-737" fmla="*/ 114300 w 944880"/>
                <a:gd name="connsiteY0-738" fmla="*/ 201930 h 586740"/>
                <a:gd name="connsiteX1-739" fmla="*/ 441960 w 944880"/>
                <a:gd name="connsiteY1-740" fmla="*/ 7620 h 586740"/>
                <a:gd name="connsiteX2-741" fmla="*/ 811530 w 944880"/>
                <a:gd name="connsiteY2-742" fmla="*/ 0 h 586740"/>
                <a:gd name="connsiteX3-743" fmla="*/ 944880 w 944880"/>
                <a:gd name="connsiteY3-744" fmla="*/ 152400 h 586740"/>
                <a:gd name="connsiteX4-745" fmla="*/ 521970 w 944880"/>
                <a:gd name="connsiteY4-746" fmla="*/ 156210 h 586740"/>
                <a:gd name="connsiteX5-747" fmla="*/ 449580 w 944880"/>
                <a:gd name="connsiteY5-748" fmla="*/ 316230 h 586740"/>
                <a:gd name="connsiteX6-749" fmla="*/ 632460 w 944880"/>
                <a:gd name="connsiteY6-750" fmla="*/ 323850 h 586740"/>
                <a:gd name="connsiteX7-751" fmla="*/ 819150 w 944880"/>
                <a:gd name="connsiteY7-752" fmla="*/ 339090 h 586740"/>
                <a:gd name="connsiteX8-753" fmla="*/ 845820 w 944880"/>
                <a:gd name="connsiteY8-754" fmla="*/ 487680 h 586740"/>
                <a:gd name="connsiteX9-755" fmla="*/ 685800 w 944880"/>
                <a:gd name="connsiteY9-756" fmla="*/ 502920 h 586740"/>
                <a:gd name="connsiteX10-757" fmla="*/ 502920 w 944880"/>
                <a:gd name="connsiteY10-758" fmla="*/ 506730 h 586740"/>
                <a:gd name="connsiteX11-759" fmla="*/ 339090 w 944880"/>
                <a:gd name="connsiteY11-760" fmla="*/ 582930 h 586740"/>
                <a:gd name="connsiteX12-761" fmla="*/ 194310 w 944880"/>
                <a:gd name="connsiteY12-762" fmla="*/ 586740 h 586740"/>
                <a:gd name="connsiteX13-763" fmla="*/ 7620 w 944880"/>
                <a:gd name="connsiteY13-764" fmla="*/ 582930 h 586740"/>
                <a:gd name="connsiteX14-765" fmla="*/ 0 w 944880"/>
                <a:gd name="connsiteY14-766" fmla="*/ 205740 h 586740"/>
                <a:gd name="connsiteX15-767" fmla="*/ 114300 w 944880"/>
                <a:gd name="connsiteY15-768" fmla="*/ 201930 h 586740"/>
                <a:gd name="connsiteX0-769" fmla="*/ 114300 w 944880"/>
                <a:gd name="connsiteY0-770" fmla="*/ 201930 h 586740"/>
                <a:gd name="connsiteX1-771" fmla="*/ 441960 w 944880"/>
                <a:gd name="connsiteY1-772" fmla="*/ 7620 h 586740"/>
                <a:gd name="connsiteX2-773" fmla="*/ 811530 w 944880"/>
                <a:gd name="connsiteY2-774" fmla="*/ 0 h 586740"/>
                <a:gd name="connsiteX3-775" fmla="*/ 944880 w 944880"/>
                <a:gd name="connsiteY3-776" fmla="*/ 152400 h 586740"/>
                <a:gd name="connsiteX4-777" fmla="*/ 521970 w 944880"/>
                <a:gd name="connsiteY4-778" fmla="*/ 156210 h 586740"/>
                <a:gd name="connsiteX5-779" fmla="*/ 449580 w 944880"/>
                <a:gd name="connsiteY5-780" fmla="*/ 316230 h 586740"/>
                <a:gd name="connsiteX6-781" fmla="*/ 628650 w 944880"/>
                <a:gd name="connsiteY6-782" fmla="*/ 346710 h 586740"/>
                <a:gd name="connsiteX7-783" fmla="*/ 819150 w 944880"/>
                <a:gd name="connsiteY7-784" fmla="*/ 339090 h 586740"/>
                <a:gd name="connsiteX8-785" fmla="*/ 845820 w 944880"/>
                <a:gd name="connsiteY8-786" fmla="*/ 487680 h 586740"/>
                <a:gd name="connsiteX9-787" fmla="*/ 685800 w 944880"/>
                <a:gd name="connsiteY9-788" fmla="*/ 502920 h 586740"/>
                <a:gd name="connsiteX10-789" fmla="*/ 502920 w 944880"/>
                <a:gd name="connsiteY10-790" fmla="*/ 506730 h 586740"/>
                <a:gd name="connsiteX11-791" fmla="*/ 339090 w 944880"/>
                <a:gd name="connsiteY11-792" fmla="*/ 582930 h 586740"/>
                <a:gd name="connsiteX12-793" fmla="*/ 194310 w 944880"/>
                <a:gd name="connsiteY12-794" fmla="*/ 586740 h 586740"/>
                <a:gd name="connsiteX13-795" fmla="*/ 7620 w 944880"/>
                <a:gd name="connsiteY13-796" fmla="*/ 582930 h 586740"/>
                <a:gd name="connsiteX14-797" fmla="*/ 0 w 944880"/>
                <a:gd name="connsiteY14-798" fmla="*/ 205740 h 586740"/>
                <a:gd name="connsiteX15-799" fmla="*/ 114300 w 944880"/>
                <a:gd name="connsiteY15-800" fmla="*/ 201930 h 586740"/>
                <a:gd name="connsiteX0-801" fmla="*/ 114300 w 944880"/>
                <a:gd name="connsiteY0-802" fmla="*/ 201930 h 586740"/>
                <a:gd name="connsiteX1-803" fmla="*/ 441960 w 944880"/>
                <a:gd name="connsiteY1-804" fmla="*/ 7620 h 586740"/>
                <a:gd name="connsiteX2-805" fmla="*/ 811530 w 944880"/>
                <a:gd name="connsiteY2-806" fmla="*/ 0 h 586740"/>
                <a:gd name="connsiteX3-807" fmla="*/ 944880 w 944880"/>
                <a:gd name="connsiteY3-808" fmla="*/ 152400 h 586740"/>
                <a:gd name="connsiteX4-809" fmla="*/ 521970 w 944880"/>
                <a:gd name="connsiteY4-810" fmla="*/ 156210 h 586740"/>
                <a:gd name="connsiteX5-811" fmla="*/ 449580 w 944880"/>
                <a:gd name="connsiteY5-812" fmla="*/ 316230 h 586740"/>
                <a:gd name="connsiteX6-813" fmla="*/ 628650 w 944880"/>
                <a:gd name="connsiteY6-814" fmla="*/ 346710 h 586740"/>
                <a:gd name="connsiteX7-815" fmla="*/ 819150 w 944880"/>
                <a:gd name="connsiteY7-816" fmla="*/ 339090 h 586740"/>
                <a:gd name="connsiteX8-817" fmla="*/ 845820 w 944880"/>
                <a:gd name="connsiteY8-818" fmla="*/ 487680 h 586740"/>
                <a:gd name="connsiteX9-819" fmla="*/ 685800 w 944880"/>
                <a:gd name="connsiteY9-820" fmla="*/ 502920 h 586740"/>
                <a:gd name="connsiteX10-821" fmla="*/ 502920 w 944880"/>
                <a:gd name="connsiteY10-822" fmla="*/ 506730 h 586740"/>
                <a:gd name="connsiteX11-823" fmla="*/ 339090 w 944880"/>
                <a:gd name="connsiteY11-824" fmla="*/ 582930 h 586740"/>
                <a:gd name="connsiteX12-825" fmla="*/ 194310 w 944880"/>
                <a:gd name="connsiteY12-826" fmla="*/ 586740 h 586740"/>
                <a:gd name="connsiteX13-827" fmla="*/ 7620 w 944880"/>
                <a:gd name="connsiteY13-828" fmla="*/ 582930 h 586740"/>
                <a:gd name="connsiteX14-829" fmla="*/ 0 w 944880"/>
                <a:gd name="connsiteY14-830" fmla="*/ 205740 h 586740"/>
                <a:gd name="connsiteX15-831" fmla="*/ 114300 w 944880"/>
                <a:gd name="connsiteY15-832" fmla="*/ 201930 h 586740"/>
                <a:gd name="connsiteX0-833" fmla="*/ 114300 w 944880"/>
                <a:gd name="connsiteY0-834" fmla="*/ 201930 h 586740"/>
                <a:gd name="connsiteX1-835" fmla="*/ 441960 w 944880"/>
                <a:gd name="connsiteY1-836" fmla="*/ 7620 h 586740"/>
                <a:gd name="connsiteX2-837" fmla="*/ 811530 w 944880"/>
                <a:gd name="connsiteY2-838" fmla="*/ 0 h 586740"/>
                <a:gd name="connsiteX3-839" fmla="*/ 944880 w 944880"/>
                <a:gd name="connsiteY3-840" fmla="*/ 152400 h 586740"/>
                <a:gd name="connsiteX4-841" fmla="*/ 521970 w 944880"/>
                <a:gd name="connsiteY4-842" fmla="*/ 156210 h 586740"/>
                <a:gd name="connsiteX5-843" fmla="*/ 449580 w 944880"/>
                <a:gd name="connsiteY5-844" fmla="*/ 316230 h 586740"/>
                <a:gd name="connsiteX6-845" fmla="*/ 628650 w 944880"/>
                <a:gd name="connsiteY6-846" fmla="*/ 346710 h 586740"/>
                <a:gd name="connsiteX7-847" fmla="*/ 819150 w 944880"/>
                <a:gd name="connsiteY7-848" fmla="*/ 339090 h 586740"/>
                <a:gd name="connsiteX8-849" fmla="*/ 845820 w 944880"/>
                <a:gd name="connsiteY8-850" fmla="*/ 487680 h 586740"/>
                <a:gd name="connsiteX9-851" fmla="*/ 685800 w 944880"/>
                <a:gd name="connsiteY9-852" fmla="*/ 502920 h 586740"/>
                <a:gd name="connsiteX10-853" fmla="*/ 502920 w 944880"/>
                <a:gd name="connsiteY10-854" fmla="*/ 506730 h 586740"/>
                <a:gd name="connsiteX11-855" fmla="*/ 339090 w 944880"/>
                <a:gd name="connsiteY11-856" fmla="*/ 582930 h 586740"/>
                <a:gd name="connsiteX12-857" fmla="*/ 194310 w 944880"/>
                <a:gd name="connsiteY12-858" fmla="*/ 586740 h 586740"/>
                <a:gd name="connsiteX13-859" fmla="*/ 7620 w 944880"/>
                <a:gd name="connsiteY13-860" fmla="*/ 582930 h 586740"/>
                <a:gd name="connsiteX14-861" fmla="*/ 0 w 944880"/>
                <a:gd name="connsiteY14-862" fmla="*/ 205740 h 586740"/>
                <a:gd name="connsiteX15-863" fmla="*/ 114300 w 944880"/>
                <a:gd name="connsiteY15-864" fmla="*/ 201930 h 586740"/>
                <a:gd name="connsiteX0-865" fmla="*/ 114300 w 944880"/>
                <a:gd name="connsiteY0-866" fmla="*/ 201930 h 586740"/>
                <a:gd name="connsiteX1-867" fmla="*/ 441960 w 944880"/>
                <a:gd name="connsiteY1-868" fmla="*/ 7620 h 586740"/>
                <a:gd name="connsiteX2-869" fmla="*/ 811530 w 944880"/>
                <a:gd name="connsiteY2-870" fmla="*/ 0 h 586740"/>
                <a:gd name="connsiteX3-871" fmla="*/ 944880 w 944880"/>
                <a:gd name="connsiteY3-872" fmla="*/ 152400 h 586740"/>
                <a:gd name="connsiteX4-873" fmla="*/ 521970 w 944880"/>
                <a:gd name="connsiteY4-874" fmla="*/ 156210 h 586740"/>
                <a:gd name="connsiteX5-875" fmla="*/ 449580 w 944880"/>
                <a:gd name="connsiteY5-876" fmla="*/ 316230 h 586740"/>
                <a:gd name="connsiteX6-877" fmla="*/ 628650 w 944880"/>
                <a:gd name="connsiteY6-878" fmla="*/ 346710 h 586740"/>
                <a:gd name="connsiteX7-879" fmla="*/ 838200 w 944880"/>
                <a:gd name="connsiteY7-880" fmla="*/ 339090 h 586740"/>
                <a:gd name="connsiteX8-881" fmla="*/ 845820 w 944880"/>
                <a:gd name="connsiteY8-882" fmla="*/ 487680 h 586740"/>
                <a:gd name="connsiteX9-883" fmla="*/ 685800 w 944880"/>
                <a:gd name="connsiteY9-884" fmla="*/ 502920 h 586740"/>
                <a:gd name="connsiteX10-885" fmla="*/ 502920 w 944880"/>
                <a:gd name="connsiteY10-886" fmla="*/ 506730 h 586740"/>
                <a:gd name="connsiteX11-887" fmla="*/ 339090 w 944880"/>
                <a:gd name="connsiteY11-888" fmla="*/ 582930 h 586740"/>
                <a:gd name="connsiteX12-889" fmla="*/ 194310 w 944880"/>
                <a:gd name="connsiteY12-890" fmla="*/ 586740 h 586740"/>
                <a:gd name="connsiteX13-891" fmla="*/ 7620 w 944880"/>
                <a:gd name="connsiteY13-892" fmla="*/ 582930 h 586740"/>
                <a:gd name="connsiteX14-893" fmla="*/ 0 w 944880"/>
                <a:gd name="connsiteY14-894" fmla="*/ 205740 h 586740"/>
                <a:gd name="connsiteX15-895" fmla="*/ 114300 w 944880"/>
                <a:gd name="connsiteY15-896" fmla="*/ 201930 h 586740"/>
                <a:gd name="connsiteX0-897" fmla="*/ 114300 w 944880"/>
                <a:gd name="connsiteY0-898" fmla="*/ 201930 h 586740"/>
                <a:gd name="connsiteX1-899" fmla="*/ 441960 w 944880"/>
                <a:gd name="connsiteY1-900" fmla="*/ 7620 h 586740"/>
                <a:gd name="connsiteX2-901" fmla="*/ 811530 w 944880"/>
                <a:gd name="connsiteY2-902" fmla="*/ 0 h 586740"/>
                <a:gd name="connsiteX3-903" fmla="*/ 944880 w 944880"/>
                <a:gd name="connsiteY3-904" fmla="*/ 152400 h 586740"/>
                <a:gd name="connsiteX4-905" fmla="*/ 521970 w 944880"/>
                <a:gd name="connsiteY4-906" fmla="*/ 156210 h 586740"/>
                <a:gd name="connsiteX5-907" fmla="*/ 449580 w 944880"/>
                <a:gd name="connsiteY5-908" fmla="*/ 316230 h 586740"/>
                <a:gd name="connsiteX6-909" fmla="*/ 628650 w 944880"/>
                <a:gd name="connsiteY6-910" fmla="*/ 346710 h 586740"/>
                <a:gd name="connsiteX7-911" fmla="*/ 838200 w 944880"/>
                <a:gd name="connsiteY7-912" fmla="*/ 339090 h 586740"/>
                <a:gd name="connsiteX8-913" fmla="*/ 845820 w 944880"/>
                <a:gd name="connsiteY8-914" fmla="*/ 487680 h 586740"/>
                <a:gd name="connsiteX9-915" fmla="*/ 685800 w 944880"/>
                <a:gd name="connsiteY9-916" fmla="*/ 502920 h 586740"/>
                <a:gd name="connsiteX10-917" fmla="*/ 502920 w 944880"/>
                <a:gd name="connsiteY10-918" fmla="*/ 506730 h 586740"/>
                <a:gd name="connsiteX11-919" fmla="*/ 339090 w 944880"/>
                <a:gd name="connsiteY11-920" fmla="*/ 582930 h 586740"/>
                <a:gd name="connsiteX12-921" fmla="*/ 194310 w 944880"/>
                <a:gd name="connsiteY12-922" fmla="*/ 586740 h 586740"/>
                <a:gd name="connsiteX13-923" fmla="*/ 7620 w 944880"/>
                <a:gd name="connsiteY13-924" fmla="*/ 582930 h 586740"/>
                <a:gd name="connsiteX14-925" fmla="*/ 0 w 944880"/>
                <a:gd name="connsiteY14-926" fmla="*/ 205740 h 586740"/>
                <a:gd name="connsiteX15-927" fmla="*/ 114300 w 944880"/>
                <a:gd name="connsiteY15-928" fmla="*/ 201930 h 586740"/>
                <a:gd name="connsiteX0-929" fmla="*/ 114300 w 944880"/>
                <a:gd name="connsiteY0-930" fmla="*/ 201930 h 586740"/>
                <a:gd name="connsiteX1-931" fmla="*/ 441960 w 944880"/>
                <a:gd name="connsiteY1-932" fmla="*/ 7620 h 586740"/>
                <a:gd name="connsiteX2-933" fmla="*/ 811530 w 944880"/>
                <a:gd name="connsiteY2-934" fmla="*/ 0 h 586740"/>
                <a:gd name="connsiteX3-935" fmla="*/ 944880 w 944880"/>
                <a:gd name="connsiteY3-936" fmla="*/ 152400 h 586740"/>
                <a:gd name="connsiteX4-937" fmla="*/ 521970 w 944880"/>
                <a:gd name="connsiteY4-938" fmla="*/ 156210 h 586740"/>
                <a:gd name="connsiteX5-939" fmla="*/ 449580 w 944880"/>
                <a:gd name="connsiteY5-940" fmla="*/ 316230 h 586740"/>
                <a:gd name="connsiteX6-941" fmla="*/ 628650 w 944880"/>
                <a:gd name="connsiteY6-942" fmla="*/ 346710 h 586740"/>
                <a:gd name="connsiteX7-943" fmla="*/ 838200 w 944880"/>
                <a:gd name="connsiteY7-944" fmla="*/ 339090 h 586740"/>
                <a:gd name="connsiteX8-945" fmla="*/ 845820 w 944880"/>
                <a:gd name="connsiteY8-946" fmla="*/ 487680 h 586740"/>
                <a:gd name="connsiteX9-947" fmla="*/ 685800 w 944880"/>
                <a:gd name="connsiteY9-948" fmla="*/ 502920 h 586740"/>
                <a:gd name="connsiteX10-949" fmla="*/ 502920 w 944880"/>
                <a:gd name="connsiteY10-950" fmla="*/ 506730 h 586740"/>
                <a:gd name="connsiteX11-951" fmla="*/ 339090 w 944880"/>
                <a:gd name="connsiteY11-952" fmla="*/ 582930 h 586740"/>
                <a:gd name="connsiteX12-953" fmla="*/ 194310 w 944880"/>
                <a:gd name="connsiteY12-954" fmla="*/ 586740 h 586740"/>
                <a:gd name="connsiteX13-955" fmla="*/ 7620 w 944880"/>
                <a:gd name="connsiteY13-956" fmla="*/ 582930 h 586740"/>
                <a:gd name="connsiteX14-957" fmla="*/ 0 w 944880"/>
                <a:gd name="connsiteY14-958" fmla="*/ 205740 h 586740"/>
                <a:gd name="connsiteX15-959" fmla="*/ 114300 w 944880"/>
                <a:gd name="connsiteY15-960" fmla="*/ 201930 h 586740"/>
                <a:gd name="connsiteX0-961" fmla="*/ 114300 w 944880"/>
                <a:gd name="connsiteY0-962" fmla="*/ 201930 h 586740"/>
                <a:gd name="connsiteX1-963" fmla="*/ 441960 w 944880"/>
                <a:gd name="connsiteY1-964" fmla="*/ 7620 h 586740"/>
                <a:gd name="connsiteX2-965" fmla="*/ 811530 w 944880"/>
                <a:gd name="connsiteY2-966" fmla="*/ 0 h 586740"/>
                <a:gd name="connsiteX3-967" fmla="*/ 944880 w 944880"/>
                <a:gd name="connsiteY3-968" fmla="*/ 152400 h 586740"/>
                <a:gd name="connsiteX4-969" fmla="*/ 521970 w 944880"/>
                <a:gd name="connsiteY4-970" fmla="*/ 156210 h 586740"/>
                <a:gd name="connsiteX5-971" fmla="*/ 449580 w 944880"/>
                <a:gd name="connsiteY5-972" fmla="*/ 316230 h 586740"/>
                <a:gd name="connsiteX6-973" fmla="*/ 628650 w 944880"/>
                <a:gd name="connsiteY6-974" fmla="*/ 346710 h 586740"/>
                <a:gd name="connsiteX7-975" fmla="*/ 838200 w 944880"/>
                <a:gd name="connsiteY7-976" fmla="*/ 339090 h 586740"/>
                <a:gd name="connsiteX8-977" fmla="*/ 807720 w 944880"/>
                <a:gd name="connsiteY8-978" fmla="*/ 491490 h 586740"/>
                <a:gd name="connsiteX9-979" fmla="*/ 685800 w 944880"/>
                <a:gd name="connsiteY9-980" fmla="*/ 502920 h 586740"/>
                <a:gd name="connsiteX10-981" fmla="*/ 502920 w 944880"/>
                <a:gd name="connsiteY10-982" fmla="*/ 506730 h 586740"/>
                <a:gd name="connsiteX11-983" fmla="*/ 339090 w 944880"/>
                <a:gd name="connsiteY11-984" fmla="*/ 582930 h 586740"/>
                <a:gd name="connsiteX12-985" fmla="*/ 194310 w 944880"/>
                <a:gd name="connsiteY12-986" fmla="*/ 586740 h 586740"/>
                <a:gd name="connsiteX13-987" fmla="*/ 7620 w 944880"/>
                <a:gd name="connsiteY13-988" fmla="*/ 582930 h 586740"/>
                <a:gd name="connsiteX14-989" fmla="*/ 0 w 944880"/>
                <a:gd name="connsiteY14-990" fmla="*/ 205740 h 586740"/>
                <a:gd name="connsiteX15-991" fmla="*/ 114300 w 944880"/>
                <a:gd name="connsiteY15-992" fmla="*/ 201930 h 586740"/>
                <a:gd name="connsiteX0-993" fmla="*/ 114300 w 944880"/>
                <a:gd name="connsiteY0-994" fmla="*/ 201930 h 586740"/>
                <a:gd name="connsiteX1-995" fmla="*/ 441960 w 944880"/>
                <a:gd name="connsiteY1-996" fmla="*/ 7620 h 586740"/>
                <a:gd name="connsiteX2-997" fmla="*/ 811530 w 944880"/>
                <a:gd name="connsiteY2-998" fmla="*/ 0 h 586740"/>
                <a:gd name="connsiteX3-999" fmla="*/ 944880 w 944880"/>
                <a:gd name="connsiteY3-1000" fmla="*/ 152400 h 586740"/>
                <a:gd name="connsiteX4-1001" fmla="*/ 521970 w 944880"/>
                <a:gd name="connsiteY4-1002" fmla="*/ 156210 h 586740"/>
                <a:gd name="connsiteX5-1003" fmla="*/ 449580 w 944880"/>
                <a:gd name="connsiteY5-1004" fmla="*/ 316230 h 586740"/>
                <a:gd name="connsiteX6-1005" fmla="*/ 628650 w 944880"/>
                <a:gd name="connsiteY6-1006" fmla="*/ 346710 h 586740"/>
                <a:gd name="connsiteX7-1007" fmla="*/ 838200 w 944880"/>
                <a:gd name="connsiteY7-1008" fmla="*/ 339090 h 586740"/>
                <a:gd name="connsiteX8-1009" fmla="*/ 807720 w 944880"/>
                <a:gd name="connsiteY8-1010" fmla="*/ 491490 h 586740"/>
                <a:gd name="connsiteX9-1011" fmla="*/ 685800 w 944880"/>
                <a:gd name="connsiteY9-1012" fmla="*/ 502920 h 586740"/>
                <a:gd name="connsiteX10-1013" fmla="*/ 502920 w 944880"/>
                <a:gd name="connsiteY10-1014" fmla="*/ 506730 h 586740"/>
                <a:gd name="connsiteX11-1015" fmla="*/ 339090 w 944880"/>
                <a:gd name="connsiteY11-1016" fmla="*/ 582930 h 586740"/>
                <a:gd name="connsiteX12-1017" fmla="*/ 194310 w 944880"/>
                <a:gd name="connsiteY12-1018" fmla="*/ 586740 h 586740"/>
                <a:gd name="connsiteX13-1019" fmla="*/ 7620 w 944880"/>
                <a:gd name="connsiteY13-1020" fmla="*/ 582930 h 586740"/>
                <a:gd name="connsiteX14-1021" fmla="*/ 0 w 944880"/>
                <a:gd name="connsiteY14-1022" fmla="*/ 205740 h 586740"/>
                <a:gd name="connsiteX15-1023" fmla="*/ 114300 w 944880"/>
                <a:gd name="connsiteY15-1024" fmla="*/ 201930 h 586740"/>
                <a:gd name="connsiteX0-1025" fmla="*/ 114300 w 944880"/>
                <a:gd name="connsiteY0-1026" fmla="*/ 201930 h 586740"/>
                <a:gd name="connsiteX1-1027" fmla="*/ 441960 w 944880"/>
                <a:gd name="connsiteY1-1028" fmla="*/ 7620 h 586740"/>
                <a:gd name="connsiteX2-1029" fmla="*/ 811530 w 944880"/>
                <a:gd name="connsiteY2-1030" fmla="*/ 0 h 586740"/>
                <a:gd name="connsiteX3-1031" fmla="*/ 944880 w 944880"/>
                <a:gd name="connsiteY3-1032" fmla="*/ 152400 h 586740"/>
                <a:gd name="connsiteX4-1033" fmla="*/ 521970 w 944880"/>
                <a:gd name="connsiteY4-1034" fmla="*/ 156210 h 586740"/>
                <a:gd name="connsiteX5-1035" fmla="*/ 449580 w 944880"/>
                <a:gd name="connsiteY5-1036" fmla="*/ 316230 h 586740"/>
                <a:gd name="connsiteX6-1037" fmla="*/ 628650 w 944880"/>
                <a:gd name="connsiteY6-1038" fmla="*/ 327660 h 586740"/>
                <a:gd name="connsiteX7-1039" fmla="*/ 838200 w 944880"/>
                <a:gd name="connsiteY7-1040" fmla="*/ 339090 h 586740"/>
                <a:gd name="connsiteX8-1041" fmla="*/ 807720 w 944880"/>
                <a:gd name="connsiteY8-1042" fmla="*/ 491490 h 586740"/>
                <a:gd name="connsiteX9-1043" fmla="*/ 685800 w 944880"/>
                <a:gd name="connsiteY9-1044" fmla="*/ 502920 h 586740"/>
                <a:gd name="connsiteX10-1045" fmla="*/ 502920 w 944880"/>
                <a:gd name="connsiteY10-1046" fmla="*/ 506730 h 586740"/>
                <a:gd name="connsiteX11-1047" fmla="*/ 339090 w 944880"/>
                <a:gd name="connsiteY11-1048" fmla="*/ 582930 h 586740"/>
                <a:gd name="connsiteX12-1049" fmla="*/ 194310 w 944880"/>
                <a:gd name="connsiteY12-1050" fmla="*/ 586740 h 586740"/>
                <a:gd name="connsiteX13-1051" fmla="*/ 7620 w 944880"/>
                <a:gd name="connsiteY13-1052" fmla="*/ 582930 h 586740"/>
                <a:gd name="connsiteX14-1053" fmla="*/ 0 w 944880"/>
                <a:gd name="connsiteY14-1054" fmla="*/ 205740 h 586740"/>
                <a:gd name="connsiteX15-1055" fmla="*/ 114300 w 944880"/>
                <a:gd name="connsiteY15-1056" fmla="*/ 201930 h 586740"/>
                <a:gd name="connsiteX0-1057" fmla="*/ 114300 w 944880"/>
                <a:gd name="connsiteY0-1058" fmla="*/ 201930 h 586740"/>
                <a:gd name="connsiteX1-1059" fmla="*/ 441960 w 944880"/>
                <a:gd name="connsiteY1-1060" fmla="*/ 7620 h 586740"/>
                <a:gd name="connsiteX2-1061" fmla="*/ 811530 w 944880"/>
                <a:gd name="connsiteY2-1062" fmla="*/ 0 h 586740"/>
                <a:gd name="connsiteX3-1063" fmla="*/ 944880 w 944880"/>
                <a:gd name="connsiteY3-1064" fmla="*/ 152400 h 586740"/>
                <a:gd name="connsiteX4-1065" fmla="*/ 521970 w 944880"/>
                <a:gd name="connsiteY4-1066" fmla="*/ 156210 h 586740"/>
                <a:gd name="connsiteX5-1067" fmla="*/ 449580 w 944880"/>
                <a:gd name="connsiteY5-1068" fmla="*/ 316230 h 586740"/>
                <a:gd name="connsiteX6-1069" fmla="*/ 628650 w 944880"/>
                <a:gd name="connsiteY6-1070" fmla="*/ 327660 h 586740"/>
                <a:gd name="connsiteX7-1071" fmla="*/ 838200 w 944880"/>
                <a:gd name="connsiteY7-1072" fmla="*/ 339090 h 586740"/>
                <a:gd name="connsiteX8-1073" fmla="*/ 807720 w 944880"/>
                <a:gd name="connsiteY8-1074" fmla="*/ 491490 h 586740"/>
                <a:gd name="connsiteX9-1075" fmla="*/ 685800 w 944880"/>
                <a:gd name="connsiteY9-1076" fmla="*/ 502920 h 586740"/>
                <a:gd name="connsiteX10-1077" fmla="*/ 502920 w 944880"/>
                <a:gd name="connsiteY10-1078" fmla="*/ 506730 h 586740"/>
                <a:gd name="connsiteX11-1079" fmla="*/ 339090 w 944880"/>
                <a:gd name="connsiteY11-1080" fmla="*/ 582930 h 586740"/>
                <a:gd name="connsiteX12-1081" fmla="*/ 194310 w 944880"/>
                <a:gd name="connsiteY12-1082" fmla="*/ 586740 h 586740"/>
                <a:gd name="connsiteX13-1083" fmla="*/ 7620 w 944880"/>
                <a:gd name="connsiteY13-1084" fmla="*/ 582930 h 586740"/>
                <a:gd name="connsiteX14-1085" fmla="*/ 0 w 944880"/>
                <a:gd name="connsiteY14-1086" fmla="*/ 205740 h 586740"/>
                <a:gd name="connsiteX15-1087" fmla="*/ 114300 w 944880"/>
                <a:gd name="connsiteY15-1088" fmla="*/ 201930 h 586740"/>
                <a:gd name="connsiteX0-1089" fmla="*/ 114300 w 944880"/>
                <a:gd name="connsiteY0-1090" fmla="*/ 201930 h 586740"/>
                <a:gd name="connsiteX1-1091" fmla="*/ 441960 w 944880"/>
                <a:gd name="connsiteY1-1092" fmla="*/ 7620 h 586740"/>
                <a:gd name="connsiteX2-1093" fmla="*/ 811530 w 944880"/>
                <a:gd name="connsiteY2-1094" fmla="*/ 0 h 586740"/>
                <a:gd name="connsiteX3-1095" fmla="*/ 944880 w 944880"/>
                <a:gd name="connsiteY3-1096" fmla="*/ 152400 h 586740"/>
                <a:gd name="connsiteX4-1097" fmla="*/ 521970 w 944880"/>
                <a:gd name="connsiteY4-1098" fmla="*/ 156210 h 586740"/>
                <a:gd name="connsiteX5-1099" fmla="*/ 449580 w 944880"/>
                <a:gd name="connsiteY5-1100" fmla="*/ 316230 h 586740"/>
                <a:gd name="connsiteX6-1101" fmla="*/ 628650 w 944880"/>
                <a:gd name="connsiteY6-1102" fmla="*/ 327660 h 586740"/>
                <a:gd name="connsiteX7-1103" fmla="*/ 838200 w 944880"/>
                <a:gd name="connsiteY7-1104" fmla="*/ 339090 h 586740"/>
                <a:gd name="connsiteX8-1105" fmla="*/ 807720 w 944880"/>
                <a:gd name="connsiteY8-1106" fmla="*/ 491490 h 586740"/>
                <a:gd name="connsiteX9-1107" fmla="*/ 685800 w 944880"/>
                <a:gd name="connsiteY9-1108" fmla="*/ 502920 h 586740"/>
                <a:gd name="connsiteX10-1109" fmla="*/ 502920 w 944880"/>
                <a:gd name="connsiteY10-1110" fmla="*/ 506730 h 586740"/>
                <a:gd name="connsiteX11-1111" fmla="*/ 339090 w 944880"/>
                <a:gd name="connsiteY11-1112" fmla="*/ 582930 h 586740"/>
                <a:gd name="connsiteX12-1113" fmla="*/ 194310 w 944880"/>
                <a:gd name="connsiteY12-1114" fmla="*/ 586740 h 586740"/>
                <a:gd name="connsiteX13-1115" fmla="*/ 7620 w 944880"/>
                <a:gd name="connsiteY13-1116" fmla="*/ 582930 h 586740"/>
                <a:gd name="connsiteX14-1117" fmla="*/ 0 w 944880"/>
                <a:gd name="connsiteY14-1118" fmla="*/ 205740 h 586740"/>
                <a:gd name="connsiteX15-1119" fmla="*/ 114300 w 944880"/>
                <a:gd name="connsiteY15-1120" fmla="*/ 201930 h 586740"/>
                <a:gd name="connsiteX0-1121" fmla="*/ 114300 w 944880"/>
                <a:gd name="connsiteY0-1122" fmla="*/ 194310 h 579120"/>
                <a:gd name="connsiteX1-1123" fmla="*/ 441960 w 944880"/>
                <a:gd name="connsiteY1-1124" fmla="*/ 0 h 579120"/>
                <a:gd name="connsiteX2-1125" fmla="*/ 803910 w 944880"/>
                <a:gd name="connsiteY2-1126" fmla="*/ 19050 h 579120"/>
                <a:gd name="connsiteX3-1127" fmla="*/ 944880 w 944880"/>
                <a:gd name="connsiteY3-1128" fmla="*/ 144780 h 579120"/>
                <a:gd name="connsiteX4-1129" fmla="*/ 521970 w 944880"/>
                <a:gd name="connsiteY4-1130" fmla="*/ 148590 h 579120"/>
                <a:gd name="connsiteX5-1131" fmla="*/ 449580 w 944880"/>
                <a:gd name="connsiteY5-1132" fmla="*/ 308610 h 579120"/>
                <a:gd name="connsiteX6-1133" fmla="*/ 628650 w 944880"/>
                <a:gd name="connsiteY6-1134" fmla="*/ 320040 h 579120"/>
                <a:gd name="connsiteX7-1135" fmla="*/ 838200 w 944880"/>
                <a:gd name="connsiteY7-1136" fmla="*/ 331470 h 579120"/>
                <a:gd name="connsiteX8-1137" fmla="*/ 807720 w 944880"/>
                <a:gd name="connsiteY8-1138" fmla="*/ 483870 h 579120"/>
                <a:gd name="connsiteX9-1139" fmla="*/ 685800 w 944880"/>
                <a:gd name="connsiteY9-1140" fmla="*/ 495300 h 579120"/>
                <a:gd name="connsiteX10-1141" fmla="*/ 502920 w 944880"/>
                <a:gd name="connsiteY10-1142" fmla="*/ 499110 h 579120"/>
                <a:gd name="connsiteX11-1143" fmla="*/ 339090 w 944880"/>
                <a:gd name="connsiteY11-1144" fmla="*/ 575310 h 579120"/>
                <a:gd name="connsiteX12-1145" fmla="*/ 194310 w 944880"/>
                <a:gd name="connsiteY12-1146" fmla="*/ 579120 h 579120"/>
                <a:gd name="connsiteX13-1147" fmla="*/ 7620 w 944880"/>
                <a:gd name="connsiteY13-1148" fmla="*/ 575310 h 579120"/>
                <a:gd name="connsiteX14-1149" fmla="*/ 0 w 944880"/>
                <a:gd name="connsiteY14-1150" fmla="*/ 198120 h 579120"/>
                <a:gd name="connsiteX15-1151" fmla="*/ 114300 w 944880"/>
                <a:gd name="connsiteY15-1152" fmla="*/ 194310 h 579120"/>
                <a:gd name="connsiteX0-1153" fmla="*/ 114300 w 944880"/>
                <a:gd name="connsiteY0-1154" fmla="*/ 194310 h 579120"/>
                <a:gd name="connsiteX1-1155" fmla="*/ 441960 w 944880"/>
                <a:gd name="connsiteY1-1156" fmla="*/ 0 h 579120"/>
                <a:gd name="connsiteX2-1157" fmla="*/ 803910 w 944880"/>
                <a:gd name="connsiteY2-1158" fmla="*/ 19050 h 579120"/>
                <a:gd name="connsiteX3-1159" fmla="*/ 876300 w 944880"/>
                <a:gd name="connsiteY3-1160" fmla="*/ 60960 h 579120"/>
                <a:gd name="connsiteX4-1161" fmla="*/ 944880 w 944880"/>
                <a:gd name="connsiteY4-1162" fmla="*/ 144780 h 579120"/>
                <a:gd name="connsiteX5-1163" fmla="*/ 521970 w 944880"/>
                <a:gd name="connsiteY5-1164" fmla="*/ 148590 h 579120"/>
                <a:gd name="connsiteX6-1165" fmla="*/ 449580 w 944880"/>
                <a:gd name="connsiteY6-1166" fmla="*/ 308610 h 579120"/>
                <a:gd name="connsiteX7-1167" fmla="*/ 628650 w 944880"/>
                <a:gd name="connsiteY7-1168" fmla="*/ 320040 h 579120"/>
                <a:gd name="connsiteX8-1169" fmla="*/ 838200 w 944880"/>
                <a:gd name="connsiteY8-1170" fmla="*/ 331470 h 579120"/>
                <a:gd name="connsiteX9-1171" fmla="*/ 807720 w 944880"/>
                <a:gd name="connsiteY9-1172" fmla="*/ 483870 h 579120"/>
                <a:gd name="connsiteX10-1173" fmla="*/ 685800 w 944880"/>
                <a:gd name="connsiteY10-1174" fmla="*/ 495300 h 579120"/>
                <a:gd name="connsiteX11-1175" fmla="*/ 502920 w 944880"/>
                <a:gd name="connsiteY11-1176" fmla="*/ 499110 h 579120"/>
                <a:gd name="connsiteX12-1177" fmla="*/ 339090 w 944880"/>
                <a:gd name="connsiteY12-1178" fmla="*/ 575310 h 579120"/>
                <a:gd name="connsiteX13-1179" fmla="*/ 194310 w 944880"/>
                <a:gd name="connsiteY13-1180" fmla="*/ 579120 h 579120"/>
                <a:gd name="connsiteX14-1181" fmla="*/ 7620 w 944880"/>
                <a:gd name="connsiteY14-1182" fmla="*/ 575310 h 579120"/>
                <a:gd name="connsiteX15-1183" fmla="*/ 0 w 944880"/>
                <a:gd name="connsiteY15-1184" fmla="*/ 198120 h 579120"/>
                <a:gd name="connsiteX16" fmla="*/ 114300 w 944880"/>
                <a:gd name="connsiteY16" fmla="*/ 194310 h 579120"/>
                <a:gd name="connsiteX0-1185" fmla="*/ 114300 w 944880"/>
                <a:gd name="connsiteY0-1186" fmla="*/ 194310 h 579120"/>
                <a:gd name="connsiteX1-1187" fmla="*/ 441960 w 944880"/>
                <a:gd name="connsiteY1-1188" fmla="*/ 0 h 579120"/>
                <a:gd name="connsiteX2-1189" fmla="*/ 803910 w 944880"/>
                <a:gd name="connsiteY2-1190" fmla="*/ 19050 h 579120"/>
                <a:gd name="connsiteX3-1191" fmla="*/ 876300 w 944880"/>
                <a:gd name="connsiteY3-1192" fmla="*/ 60960 h 579120"/>
                <a:gd name="connsiteX4-1193" fmla="*/ 944880 w 944880"/>
                <a:gd name="connsiteY4-1194" fmla="*/ 144780 h 579120"/>
                <a:gd name="connsiteX5-1195" fmla="*/ 521970 w 944880"/>
                <a:gd name="connsiteY5-1196" fmla="*/ 148590 h 579120"/>
                <a:gd name="connsiteX6-1197" fmla="*/ 449580 w 944880"/>
                <a:gd name="connsiteY6-1198" fmla="*/ 308610 h 579120"/>
                <a:gd name="connsiteX7-1199" fmla="*/ 628650 w 944880"/>
                <a:gd name="connsiteY7-1200" fmla="*/ 320040 h 579120"/>
                <a:gd name="connsiteX8-1201" fmla="*/ 838200 w 944880"/>
                <a:gd name="connsiteY8-1202" fmla="*/ 331470 h 579120"/>
                <a:gd name="connsiteX9-1203" fmla="*/ 807720 w 944880"/>
                <a:gd name="connsiteY9-1204" fmla="*/ 483870 h 579120"/>
                <a:gd name="connsiteX10-1205" fmla="*/ 685800 w 944880"/>
                <a:gd name="connsiteY10-1206" fmla="*/ 495300 h 579120"/>
                <a:gd name="connsiteX11-1207" fmla="*/ 502920 w 944880"/>
                <a:gd name="connsiteY11-1208" fmla="*/ 499110 h 579120"/>
                <a:gd name="connsiteX12-1209" fmla="*/ 339090 w 944880"/>
                <a:gd name="connsiteY12-1210" fmla="*/ 575310 h 579120"/>
                <a:gd name="connsiteX13-1211" fmla="*/ 194310 w 944880"/>
                <a:gd name="connsiteY13-1212" fmla="*/ 579120 h 579120"/>
                <a:gd name="connsiteX14-1213" fmla="*/ 7620 w 944880"/>
                <a:gd name="connsiteY14-1214" fmla="*/ 575310 h 579120"/>
                <a:gd name="connsiteX15-1215" fmla="*/ 0 w 944880"/>
                <a:gd name="connsiteY15-1216" fmla="*/ 198120 h 579120"/>
                <a:gd name="connsiteX16-1217" fmla="*/ 114300 w 944880"/>
                <a:gd name="connsiteY16-1218" fmla="*/ 194310 h 579120"/>
                <a:gd name="connsiteX0-1219" fmla="*/ 114300 w 944880"/>
                <a:gd name="connsiteY0-1220" fmla="*/ 203244 h 588054"/>
                <a:gd name="connsiteX1-1221" fmla="*/ 441960 w 944880"/>
                <a:gd name="connsiteY1-1222" fmla="*/ 8934 h 588054"/>
                <a:gd name="connsiteX2-1223" fmla="*/ 803910 w 944880"/>
                <a:gd name="connsiteY2-1224" fmla="*/ 27984 h 588054"/>
                <a:gd name="connsiteX3-1225" fmla="*/ 876300 w 944880"/>
                <a:gd name="connsiteY3-1226" fmla="*/ 69894 h 588054"/>
                <a:gd name="connsiteX4-1227" fmla="*/ 944880 w 944880"/>
                <a:gd name="connsiteY4-1228" fmla="*/ 153714 h 588054"/>
                <a:gd name="connsiteX5-1229" fmla="*/ 521970 w 944880"/>
                <a:gd name="connsiteY5-1230" fmla="*/ 157524 h 588054"/>
                <a:gd name="connsiteX6-1231" fmla="*/ 449580 w 944880"/>
                <a:gd name="connsiteY6-1232" fmla="*/ 317544 h 588054"/>
                <a:gd name="connsiteX7-1233" fmla="*/ 628650 w 944880"/>
                <a:gd name="connsiteY7-1234" fmla="*/ 328974 h 588054"/>
                <a:gd name="connsiteX8-1235" fmla="*/ 838200 w 944880"/>
                <a:gd name="connsiteY8-1236" fmla="*/ 340404 h 588054"/>
                <a:gd name="connsiteX9-1237" fmla="*/ 807720 w 944880"/>
                <a:gd name="connsiteY9-1238" fmla="*/ 492804 h 588054"/>
                <a:gd name="connsiteX10-1239" fmla="*/ 685800 w 944880"/>
                <a:gd name="connsiteY10-1240" fmla="*/ 504234 h 588054"/>
                <a:gd name="connsiteX11-1241" fmla="*/ 502920 w 944880"/>
                <a:gd name="connsiteY11-1242" fmla="*/ 508044 h 588054"/>
                <a:gd name="connsiteX12-1243" fmla="*/ 339090 w 944880"/>
                <a:gd name="connsiteY12-1244" fmla="*/ 584244 h 588054"/>
                <a:gd name="connsiteX13-1245" fmla="*/ 194310 w 944880"/>
                <a:gd name="connsiteY13-1246" fmla="*/ 588054 h 588054"/>
                <a:gd name="connsiteX14-1247" fmla="*/ 7620 w 944880"/>
                <a:gd name="connsiteY14-1248" fmla="*/ 584244 h 588054"/>
                <a:gd name="connsiteX15-1249" fmla="*/ 0 w 944880"/>
                <a:gd name="connsiteY15-1250" fmla="*/ 207054 h 588054"/>
                <a:gd name="connsiteX16-1251" fmla="*/ 114300 w 944880"/>
                <a:gd name="connsiteY16-1252" fmla="*/ 203244 h 588054"/>
                <a:gd name="connsiteX0-1253" fmla="*/ 114300 w 944880"/>
                <a:gd name="connsiteY0-1254" fmla="*/ 203244 h 588054"/>
                <a:gd name="connsiteX1-1255" fmla="*/ 441960 w 944880"/>
                <a:gd name="connsiteY1-1256" fmla="*/ 8934 h 588054"/>
                <a:gd name="connsiteX2-1257" fmla="*/ 803910 w 944880"/>
                <a:gd name="connsiteY2-1258" fmla="*/ 27984 h 588054"/>
                <a:gd name="connsiteX3-1259" fmla="*/ 876300 w 944880"/>
                <a:gd name="connsiteY3-1260" fmla="*/ 69894 h 588054"/>
                <a:gd name="connsiteX4-1261" fmla="*/ 944880 w 944880"/>
                <a:gd name="connsiteY4-1262" fmla="*/ 153714 h 588054"/>
                <a:gd name="connsiteX5-1263" fmla="*/ 521970 w 944880"/>
                <a:gd name="connsiteY5-1264" fmla="*/ 157524 h 588054"/>
                <a:gd name="connsiteX6-1265" fmla="*/ 449580 w 944880"/>
                <a:gd name="connsiteY6-1266" fmla="*/ 317544 h 588054"/>
                <a:gd name="connsiteX7-1267" fmla="*/ 628650 w 944880"/>
                <a:gd name="connsiteY7-1268" fmla="*/ 328974 h 588054"/>
                <a:gd name="connsiteX8-1269" fmla="*/ 838200 w 944880"/>
                <a:gd name="connsiteY8-1270" fmla="*/ 340404 h 588054"/>
                <a:gd name="connsiteX9-1271" fmla="*/ 807720 w 944880"/>
                <a:gd name="connsiteY9-1272" fmla="*/ 492804 h 588054"/>
                <a:gd name="connsiteX10-1273" fmla="*/ 685800 w 944880"/>
                <a:gd name="connsiteY10-1274" fmla="*/ 504234 h 588054"/>
                <a:gd name="connsiteX11-1275" fmla="*/ 502920 w 944880"/>
                <a:gd name="connsiteY11-1276" fmla="*/ 508044 h 588054"/>
                <a:gd name="connsiteX12-1277" fmla="*/ 339090 w 944880"/>
                <a:gd name="connsiteY12-1278" fmla="*/ 584244 h 588054"/>
                <a:gd name="connsiteX13-1279" fmla="*/ 194310 w 944880"/>
                <a:gd name="connsiteY13-1280" fmla="*/ 588054 h 588054"/>
                <a:gd name="connsiteX14-1281" fmla="*/ 7620 w 944880"/>
                <a:gd name="connsiteY14-1282" fmla="*/ 584244 h 588054"/>
                <a:gd name="connsiteX15-1283" fmla="*/ 0 w 944880"/>
                <a:gd name="connsiteY15-1284" fmla="*/ 207054 h 588054"/>
                <a:gd name="connsiteX16-1285" fmla="*/ 114300 w 944880"/>
                <a:gd name="connsiteY16-1286" fmla="*/ 203244 h 588054"/>
                <a:gd name="connsiteX0-1287" fmla="*/ 160020 w 944880"/>
                <a:gd name="connsiteY0-1288" fmla="*/ 203244 h 588054"/>
                <a:gd name="connsiteX1-1289" fmla="*/ 441960 w 944880"/>
                <a:gd name="connsiteY1-1290" fmla="*/ 8934 h 588054"/>
                <a:gd name="connsiteX2-1291" fmla="*/ 803910 w 944880"/>
                <a:gd name="connsiteY2-1292" fmla="*/ 27984 h 588054"/>
                <a:gd name="connsiteX3-1293" fmla="*/ 876300 w 944880"/>
                <a:gd name="connsiteY3-1294" fmla="*/ 69894 h 588054"/>
                <a:gd name="connsiteX4-1295" fmla="*/ 944880 w 944880"/>
                <a:gd name="connsiteY4-1296" fmla="*/ 153714 h 588054"/>
                <a:gd name="connsiteX5-1297" fmla="*/ 521970 w 944880"/>
                <a:gd name="connsiteY5-1298" fmla="*/ 157524 h 588054"/>
                <a:gd name="connsiteX6-1299" fmla="*/ 449580 w 944880"/>
                <a:gd name="connsiteY6-1300" fmla="*/ 317544 h 588054"/>
                <a:gd name="connsiteX7-1301" fmla="*/ 628650 w 944880"/>
                <a:gd name="connsiteY7-1302" fmla="*/ 328974 h 588054"/>
                <a:gd name="connsiteX8-1303" fmla="*/ 838200 w 944880"/>
                <a:gd name="connsiteY8-1304" fmla="*/ 340404 h 588054"/>
                <a:gd name="connsiteX9-1305" fmla="*/ 807720 w 944880"/>
                <a:gd name="connsiteY9-1306" fmla="*/ 492804 h 588054"/>
                <a:gd name="connsiteX10-1307" fmla="*/ 685800 w 944880"/>
                <a:gd name="connsiteY10-1308" fmla="*/ 504234 h 588054"/>
                <a:gd name="connsiteX11-1309" fmla="*/ 502920 w 944880"/>
                <a:gd name="connsiteY11-1310" fmla="*/ 508044 h 588054"/>
                <a:gd name="connsiteX12-1311" fmla="*/ 339090 w 944880"/>
                <a:gd name="connsiteY12-1312" fmla="*/ 584244 h 588054"/>
                <a:gd name="connsiteX13-1313" fmla="*/ 194310 w 944880"/>
                <a:gd name="connsiteY13-1314" fmla="*/ 588054 h 588054"/>
                <a:gd name="connsiteX14-1315" fmla="*/ 7620 w 944880"/>
                <a:gd name="connsiteY14-1316" fmla="*/ 584244 h 588054"/>
                <a:gd name="connsiteX15-1317" fmla="*/ 0 w 944880"/>
                <a:gd name="connsiteY15-1318" fmla="*/ 207054 h 588054"/>
                <a:gd name="connsiteX16-1319" fmla="*/ 160020 w 944880"/>
                <a:gd name="connsiteY16-1320" fmla="*/ 203244 h 588054"/>
                <a:gd name="connsiteX0-1321" fmla="*/ 167640 w 944880"/>
                <a:gd name="connsiteY0-1322" fmla="*/ 165144 h 588054"/>
                <a:gd name="connsiteX1-1323" fmla="*/ 441960 w 944880"/>
                <a:gd name="connsiteY1-1324" fmla="*/ 8934 h 588054"/>
                <a:gd name="connsiteX2-1325" fmla="*/ 803910 w 944880"/>
                <a:gd name="connsiteY2-1326" fmla="*/ 27984 h 588054"/>
                <a:gd name="connsiteX3-1327" fmla="*/ 876300 w 944880"/>
                <a:gd name="connsiteY3-1328" fmla="*/ 69894 h 588054"/>
                <a:gd name="connsiteX4-1329" fmla="*/ 944880 w 944880"/>
                <a:gd name="connsiteY4-1330" fmla="*/ 153714 h 588054"/>
                <a:gd name="connsiteX5-1331" fmla="*/ 521970 w 944880"/>
                <a:gd name="connsiteY5-1332" fmla="*/ 157524 h 588054"/>
                <a:gd name="connsiteX6-1333" fmla="*/ 449580 w 944880"/>
                <a:gd name="connsiteY6-1334" fmla="*/ 317544 h 588054"/>
                <a:gd name="connsiteX7-1335" fmla="*/ 628650 w 944880"/>
                <a:gd name="connsiteY7-1336" fmla="*/ 328974 h 588054"/>
                <a:gd name="connsiteX8-1337" fmla="*/ 838200 w 944880"/>
                <a:gd name="connsiteY8-1338" fmla="*/ 340404 h 588054"/>
                <a:gd name="connsiteX9-1339" fmla="*/ 807720 w 944880"/>
                <a:gd name="connsiteY9-1340" fmla="*/ 492804 h 588054"/>
                <a:gd name="connsiteX10-1341" fmla="*/ 685800 w 944880"/>
                <a:gd name="connsiteY10-1342" fmla="*/ 504234 h 588054"/>
                <a:gd name="connsiteX11-1343" fmla="*/ 502920 w 944880"/>
                <a:gd name="connsiteY11-1344" fmla="*/ 508044 h 588054"/>
                <a:gd name="connsiteX12-1345" fmla="*/ 339090 w 944880"/>
                <a:gd name="connsiteY12-1346" fmla="*/ 584244 h 588054"/>
                <a:gd name="connsiteX13-1347" fmla="*/ 194310 w 944880"/>
                <a:gd name="connsiteY13-1348" fmla="*/ 588054 h 588054"/>
                <a:gd name="connsiteX14-1349" fmla="*/ 7620 w 944880"/>
                <a:gd name="connsiteY14-1350" fmla="*/ 584244 h 588054"/>
                <a:gd name="connsiteX15-1351" fmla="*/ 0 w 944880"/>
                <a:gd name="connsiteY15-1352" fmla="*/ 207054 h 588054"/>
                <a:gd name="connsiteX16-1353" fmla="*/ 167640 w 944880"/>
                <a:gd name="connsiteY16-1354" fmla="*/ 165144 h 588054"/>
                <a:gd name="connsiteX0-1355" fmla="*/ 167640 w 944880"/>
                <a:gd name="connsiteY0-1356" fmla="*/ 165144 h 588054"/>
                <a:gd name="connsiteX1-1357" fmla="*/ 441960 w 944880"/>
                <a:gd name="connsiteY1-1358" fmla="*/ 8934 h 588054"/>
                <a:gd name="connsiteX2-1359" fmla="*/ 803910 w 944880"/>
                <a:gd name="connsiteY2-1360" fmla="*/ 27984 h 588054"/>
                <a:gd name="connsiteX3-1361" fmla="*/ 876300 w 944880"/>
                <a:gd name="connsiteY3-1362" fmla="*/ 69894 h 588054"/>
                <a:gd name="connsiteX4-1363" fmla="*/ 944880 w 944880"/>
                <a:gd name="connsiteY4-1364" fmla="*/ 153714 h 588054"/>
                <a:gd name="connsiteX5-1365" fmla="*/ 521970 w 944880"/>
                <a:gd name="connsiteY5-1366" fmla="*/ 157524 h 588054"/>
                <a:gd name="connsiteX6-1367" fmla="*/ 449580 w 944880"/>
                <a:gd name="connsiteY6-1368" fmla="*/ 317544 h 588054"/>
                <a:gd name="connsiteX7-1369" fmla="*/ 628650 w 944880"/>
                <a:gd name="connsiteY7-1370" fmla="*/ 328974 h 588054"/>
                <a:gd name="connsiteX8-1371" fmla="*/ 838200 w 944880"/>
                <a:gd name="connsiteY8-1372" fmla="*/ 340404 h 588054"/>
                <a:gd name="connsiteX9-1373" fmla="*/ 807720 w 944880"/>
                <a:gd name="connsiteY9-1374" fmla="*/ 492804 h 588054"/>
                <a:gd name="connsiteX10-1375" fmla="*/ 685800 w 944880"/>
                <a:gd name="connsiteY10-1376" fmla="*/ 504234 h 588054"/>
                <a:gd name="connsiteX11-1377" fmla="*/ 502920 w 944880"/>
                <a:gd name="connsiteY11-1378" fmla="*/ 508044 h 588054"/>
                <a:gd name="connsiteX12-1379" fmla="*/ 339090 w 944880"/>
                <a:gd name="connsiteY12-1380" fmla="*/ 584244 h 588054"/>
                <a:gd name="connsiteX13-1381" fmla="*/ 194310 w 944880"/>
                <a:gd name="connsiteY13-1382" fmla="*/ 588054 h 588054"/>
                <a:gd name="connsiteX14-1383" fmla="*/ 7620 w 944880"/>
                <a:gd name="connsiteY14-1384" fmla="*/ 584244 h 588054"/>
                <a:gd name="connsiteX15-1385" fmla="*/ 0 w 944880"/>
                <a:gd name="connsiteY15-1386" fmla="*/ 207054 h 588054"/>
                <a:gd name="connsiteX16-1387" fmla="*/ 167640 w 944880"/>
                <a:gd name="connsiteY16-1388" fmla="*/ 165144 h 588054"/>
                <a:gd name="connsiteX0-1389" fmla="*/ 167640 w 944880"/>
                <a:gd name="connsiteY0-1390" fmla="*/ 165144 h 584244"/>
                <a:gd name="connsiteX1-1391" fmla="*/ 441960 w 944880"/>
                <a:gd name="connsiteY1-1392" fmla="*/ 8934 h 584244"/>
                <a:gd name="connsiteX2-1393" fmla="*/ 803910 w 944880"/>
                <a:gd name="connsiteY2-1394" fmla="*/ 27984 h 584244"/>
                <a:gd name="connsiteX3-1395" fmla="*/ 876300 w 944880"/>
                <a:gd name="connsiteY3-1396" fmla="*/ 69894 h 584244"/>
                <a:gd name="connsiteX4-1397" fmla="*/ 944880 w 944880"/>
                <a:gd name="connsiteY4-1398" fmla="*/ 153714 h 584244"/>
                <a:gd name="connsiteX5-1399" fmla="*/ 521970 w 944880"/>
                <a:gd name="connsiteY5-1400" fmla="*/ 157524 h 584244"/>
                <a:gd name="connsiteX6-1401" fmla="*/ 449580 w 944880"/>
                <a:gd name="connsiteY6-1402" fmla="*/ 317544 h 584244"/>
                <a:gd name="connsiteX7-1403" fmla="*/ 628650 w 944880"/>
                <a:gd name="connsiteY7-1404" fmla="*/ 328974 h 584244"/>
                <a:gd name="connsiteX8-1405" fmla="*/ 838200 w 944880"/>
                <a:gd name="connsiteY8-1406" fmla="*/ 340404 h 584244"/>
                <a:gd name="connsiteX9-1407" fmla="*/ 807720 w 944880"/>
                <a:gd name="connsiteY9-1408" fmla="*/ 492804 h 584244"/>
                <a:gd name="connsiteX10-1409" fmla="*/ 685800 w 944880"/>
                <a:gd name="connsiteY10-1410" fmla="*/ 504234 h 584244"/>
                <a:gd name="connsiteX11-1411" fmla="*/ 502920 w 944880"/>
                <a:gd name="connsiteY11-1412" fmla="*/ 508044 h 584244"/>
                <a:gd name="connsiteX12-1413" fmla="*/ 339090 w 944880"/>
                <a:gd name="connsiteY12-1414" fmla="*/ 584244 h 584244"/>
                <a:gd name="connsiteX13-1415" fmla="*/ 7620 w 944880"/>
                <a:gd name="connsiteY13-1416" fmla="*/ 584244 h 584244"/>
                <a:gd name="connsiteX14-1417" fmla="*/ 0 w 944880"/>
                <a:gd name="connsiteY14-1418" fmla="*/ 207054 h 584244"/>
                <a:gd name="connsiteX15-1419" fmla="*/ 167640 w 944880"/>
                <a:gd name="connsiteY15-1420" fmla="*/ 165144 h 584244"/>
                <a:gd name="connsiteX0-1421" fmla="*/ 167640 w 944880"/>
                <a:gd name="connsiteY0-1422" fmla="*/ 165144 h 594404"/>
                <a:gd name="connsiteX1-1423" fmla="*/ 441960 w 944880"/>
                <a:gd name="connsiteY1-1424" fmla="*/ 8934 h 594404"/>
                <a:gd name="connsiteX2-1425" fmla="*/ 803910 w 944880"/>
                <a:gd name="connsiteY2-1426" fmla="*/ 27984 h 594404"/>
                <a:gd name="connsiteX3-1427" fmla="*/ 876300 w 944880"/>
                <a:gd name="connsiteY3-1428" fmla="*/ 69894 h 594404"/>
                <a:gd name="connsiteX4-1429" fmla="*/ 944880 w 944880"/>
                <a:gd name="connsiteY4-1430" fmla="*/ 153714 h 594404"/>
                <a:gd name="connsiteX5-1431" fmla="*/ 521970 w 944880"/>
                <a:gd name="connsiteY5-1432" fmla="*/ 157524 h 594404"/>
                <a:gd name="connsiteX6-1433" fmla="*/ 449580 w 944880"/>
                <a:gd name="connsiteY6-1434" fmla="*/ 317544 h 594404"/>
                <a:gd name="connsiteX7-1435" fmla="*/ 628650 w 944880"/>
                <a:gd name="connsiteY7-1436" fmla="*/ 328974 h 594404"/>
                <a:gd name="connsiteX8-1437" fmla="*/ 838200 w 944880"/>
                <a:gd name="connsiteY8-1438" fmla="*/ 340404 h 594404"/>
                <a:gd name="connsiteX9-1439" fmla="*/ 807720 w 944880"/>
                <a:gd name="connsiteY9-1440" fmla="*/ 492804 h 594404"/>
                <a:gd name="connsiteX10-1441" fmla="*/ 685800 w 944880"/>
                <a:gd name="connsiteY10-1442" fmla="*/ 504234 h 594404"/>
                <a:gd name="connsiteX11-1443" fmla="*/ 502920 w 944880"/>
                <a:gd name="connsiteY11-1444" fmla="*/ 508044 h 594404"/>
                <a:gd name="connsiteX12-1445" fmla="*/ 339090 w 944880"/>
                <a:gd name="connsiteY12-1446" fmla="*/ 584244 h 594404"/>
                <a:gd name="connsiteX13-1447" fmla="*/ 7620 w 944880"/>
                <a:gd name="connsiteY13-1448" fmla="*/ 584244 h 594404"/>
                <a:gd name="connsiteX14-1449" fmla="*/ 0 w 944880"/>
                <a:gd name="connsiteY14-1450" fmla="*/ 207054 h 594404"/>
                <a:gd name="connsiteX15-1451" fmla="*/ 167640 w 944880"/>
                <a:gd name="connsiteY15-1452" fmla="*/ 165144 h 594404"/>
                <a:gd name="connsiteX0-1453" fmla="*/ 167640 w 944880"/>
                <a:gd name="connsiteY0-1454" fmla="*/ 165144 h 594404"/>
                <a:gd name="connsiteX1-1455" fmla="*/ 441960 w 944880"/>
                <a:gd name="connsiteY1-1456" fmla="*/ 8934 h 594404"/>
                <a:gd name="connsiteX2-1457" fmla="*/ 803910 w 944880"/>
                <a:gd name="connsiteY2-1458" fmla="*/ 27984 h 594404"/>
                <a:gd name="connsiteX3-1459" fmla="*/ 876300 w 944880"/>
                <a:gd name="connsiteY3-1460" fmla="*/ 69894 h 594404"/>
                <a:gd name="connsiteX4-1461" fmla="*/ 944880 w 944880"/>
                <a:gd name="connsiteY4-1462" fmla="*/ 153714 h 594404"/>
                <a:gd name="connsiteX5-1463" fmla="*/ 521970 w 944880"/>
                <a:gd name="connsiteY5-1464" fmla="*/ 157524 h 594404"/>
                <a:gd name="connsiteX6-1465" fmla="*/ 449580 w 944880"/>
                <a:gd name="connsiteY6-1466" fmla="*/ 317544 h 594404"/>
                <a:gd name="connsiteX7-1467" fmla="*/ 628650 w 944880"/>
                <a:gd name="connsiteY7-1468" fmla="*/ 328974 h 594404"/>
                <a:gd name="connsiteX8-1469" fmla="*/ 838200 w 944880"/>
                <a:gd name="connsiteY8-1470" fmla="*/ 340404 h 594404"/>
                <a:gd name="connsiteX9-1471" fmla="*/ 807720 w 944880"/>
                <a:gd name="connsiteY9-1472" fmla="*/ 492804 h 594404"/>
                <a:gd name="connsiteX10-1473" fmla="*/ 685800 w 944880"/>
                <a:gd name="connsiteY10-1474" fmla="*/ 504234 h 594404"/>
                <a:gd name="connsiteX11-1475" fmla="*/ 502920 w 944880"/>
                <a:gd name="connsiteY11-1476" fmla="*/ 508044 h 594404"/>
                <a:gd name="connsiteX12-1477" fmla="*/ 339090 w 944880"/>
                <a:gd name="connsiteY12-1478" fmla="*/ 584244 h 594404"/>
                <a:gd name="connsiteX13-1479" fmla="*/ 7620 w 944880"/>
                <a:gd name="connsiteY13-1480" fmla="*/ 584244 h 594404"/>
                <a:gd name="connsiteX14-1481" fmla="*/ 0 w 944880"/>
                <a:gd name="connsiteY14-1482" fmla="*/ 207054 h 594404"/>
                <a:gd name="connsiteX15-1483" fmla="*/ 167640 w 944880"/>
                <a:gd name="connsiteY15-1484" fmla="*/ 165144 h 594404"/>
                <a:gd name="connsiteX0-1485" fmla="*/ 167640 w 944880"/>
                <a:gd name="connsiteY0-1486" fmla="*/ 165144 h 584244"/>
                <a:gd name="connsiteX1-1487" fmla="*/ 441960 w 944880"/>
                <a:gd name="connsiteY1-1488" fmla="*/ 8934 h 584244"/>
                <a:gd name="connsiteX2-1489" fmla="*/ 803910 w 944880"/>
                <a:gd name="connsiteY2-1490" fmla="*/ 27984 h 584244"/>
                <a:gd name="connsiteX3-1491" fmla="*/ 876300 w 944880"/>
                <a:gd name="connsiteY3-1492" fmla="*/ 69894 h 584244"/>
                <a:gd name="connsiteX4-1493" fmla="*/ 944880 w 944880"/>
                <a:gd name="connsiteY4-1494" fmla="*/ 153714 h 584244"/>
                <a:gd name="connsiteX5-1495" fmla="*/ 521970 w 944880"/>
                <a:gd name="connsiteY5-1496" fmla="*/ 157524 h 584244"/>
                <a:gd name="connsiteX6-1497" fmla="*/ 449580 w 944880"/>
                <a:gd name="connsiteY6-1498" fmla="*/ 317544 h 584244"/>
                <a:gd name="connsiteX7-1499" fmla="*/ 628650 w 944880"/>
                <a:gd name="connsiteY7-1500" fmla="*/ 328974 h 584244"/>
                <a:gd name="connsiteX8-1501" fmla="*/ 838200 w 944880"/>
                <a:gd name="connsiteY8-1502" fmla="*/ 340404 h 584244"/>
                <a:gd name="connsiteX9-1503" fmla="*/ 807720 w 944880"/>
                <a:gd name="connsiteY9-1504" fmla="*/ 492804 h 584244"/>
                <a:gd name="connsiteX10-1505" fmla="*/ 685800 w 944880"/>
                <a:gd name="connsiteY10-1506" fmla="*/ 504234 h 584244"/>
                <a:gd name="connsiteX11-1507" fmla="*/ 502920 w 944880"/>
                <a:gd name="connsiteY11-1508" fmla="*/ 508044 h 584244"/>
                <a:gd name="connsiteX12-1509" fmla="*/ 331470 w 944880"/>
                <a:gd name="connsiteY12-1510" fmla="*/ 561384 h 584244"/>
                <a:gd name="connsiteX13-1511" fmla="*/ 7620 w 944880"/>
                <a:gd name="connsiteY13-1512" fmla="*/ 584244 h 584244"/>
                <a:gd name="connsiteX14-1513" fmla="*/ 0 w 944880"/>
                <a:gd name="connsiteY14-1514" fmla="*/ 207054 h 584244"/>
                <a:gd name="connsiteX15-1515" fmla="*/ 167640 w 944880"/>
                <a:gd name="connsiteY15-1516" fmla="*/ 165144 h 584244"/>
                <a:gd name="connsiteX0-1517" fmla="*/ 167640 w 944880"/>
                <a:gd name="connsiteY0-1518" fmla="*/ 165144 h 568207"/>
                <a:gd name="connsiteX1-1519" fmla="*/ 441960 w 944880"/>
                <a:gd name="connsiteY1-1520" fmla="*/ 8934 h 568207"/>
                <a:gd name="connsiteX2-1521" fmla="*/ 803910 w 944880"/>
                <a:gd name="connsiteY2-1522" fmla="*/ 27984 h 568207"/>
                <a:gd name="connsiteX3-1523" fmla="*/ 876300 w 944880"/>
                <a:gd name="connsiteY3-1524" fmla="*/ 69894 h 568207"/>
                <a:gd name="connsiteX4-1525" fmla="*/ 944880 w 944880"/>
                <a:gd name="connsiteY4-1526" fmla="*/ 153714 h 568207"/>
                <a:gd name="connsiteX5-1527" fmla="*/ 521970 w 944880"/>
                <a:gd name="connsiteY5-1528" fmla="*/ 157524 h 568207"/>
                <a:gd name="connsiteX6-1529" fmla="*/ 449580 w 944880"/>
                <a:gd name="connsiteY6-1530" fmla="*/ 317544 h 568207"/>
                <a:gd name="connsiteX7-1531" fmla="*/ 628650 w 944880"/>
                <a:gd name="connsiteY7-1532" fmla="*/ 328974 h 568207"/>
                <a:gd name="connsiteX8-1533" fmla="*/ 838200 w 944880"/>
                <a:gd name="connsiteY8-1534" fmla="*/ 340404 h 568207"/>
                <a:gd name="connsiteX9-1535" fmla="*/ 807720 w 944880"/>
                <a:gd name="connsiteY9-1536" fmla="*/ 492804 h 568207"/>
                <a:gd name="connsiteX10-1537" fmla="*/ 685800 w 944880"/>
                <a:gd name="connsiteY10-1538" fmla="*/ 504234 h 568207"/>
                <a:gd name="connsiteX11-1539" fmla="*/ 502920 w 944880"/>
                <a:gd name="connsiteY11-1540" fmla="*/ 508044 h 568207"/>
                <a:gd name="connsiteX12-1541" fmla="*/ 331470 w 944880"/>
                <a:gd name="connsiteY12-1542" fmla="*/ 561384 h 568207"/>
                <a:gd name="connsiteX13-1543" fmla="*/ 3810 w 944880"/>
                <a:gd name="connsiteY13-1544" fmla="*/ 542334 h 568207"/>
                <a:gd name="connsiteX14-1545" fmla="*/ 0 w 944880"/>
                <a:gd name="connsiteY14-1546" fmla="*/ 207054 h 568207"/>
                <a:gd name="connsiteX15-1547" fmla="*/ 167640 w 944880"/>
                <a:gd name="connsiteY15-1548" fmla="*/ 165144 h 568207"/>
                <a:gd name="connsiteX0-1549" fmla="*/ 167640 w 944880"/>
                <a:gd name="connsiteY0-1550" fmla="*/ 165144 h 568207"/>
                <a:gd name="connsiteX1-1551" fmla="*/ 441960 w 944880"/>
                <a:gd name="connsiteY1-1552" fmla="*/ 8934 h 568207"/>
                <a:gd name="connsiteX2-1553" fmla="*/ 803910 w 944880"/>
                <a:gd name="connsiteY2-1554" fmla="*/ 27984 h 568207"/>
                <a:gd name="connsiteX3-1555" fmla="*/ 876300 w 944880"/>
                <a:gd name="connsiteY3-1556" fmla="*/ 69894 h 568207"/>
                <a:gd name="connsiteX4-1557" fmla="*/ 944880 w 944880"/>
                <a:gd name="connsiteY4-1558" fmla="*/ 153714 h 568207"/>
                <a:gd name="connsiteX5-1559" fmla="*/ 521970 w 944880"/>
                <a:gd name="connsiteY5-1560" fmla="*/ 157524 h 568207"/>
                <a:gd name="connsiteX6-1561" fmla="*/ 449580 w 944880"/>
                <a:gd name="connsiteY6-1562" fmla="*/ 317544 h 568207"/>
                <a:gd name="connsiteX7-1563" fmla="*/ 628650 w 944880"/>
                <a:gd name="connsiteY7-1564" fmla="*/ 328974 h 568207"/>
                <a:gd name="connsiteX8-1565" fmla="*/ 838200 w 944880"/>
                <a:gd name="connsiteY8-1566" fmla="*/ 340404 h 568207"/>
                <a:gd name="connsiteX9-1567" fmla="*/ 807720 w 944880"/>
                <a:gd name="connsiteY9-1568" fmla="*/ 492804 h 568207"/>
                <a:gd name="connsiteX10-1569" fmla="*/ 685800 w 944880"/>
                <a:gd name="connsiteY10-1570" fmla="*/ 504234 h 568207"/>
                <a:gd name="connsiteX11-1571" fmla="*/ 502920 w 944880"/>
                <a:gd name="connsiteY11-1572" fmla="*/ 508044 h 568207"/>
                <a:gd name="connsiteX12-1573" fmla="*/ 331470 w 944880"/>
                <a:gd name="connsiteY12-1574" fmla="*/ 561384 h 568207"/>
                <a:gd name="connsiteX13-1575" fmla="*/ 3810 w 944880"/>
                <a:gd name="connsiteY13-1576" fmla="*/ 542334 h 568207"/>
                <a:gd name="connsiteX14-1577" fmla="*/ 0 w 944880"/>
                <a:gd name="connsiteY14-1578" fmla="*/ 207054 h 568207"/>
                <a:gd name="connsiteX15-1579" fmla="*/ 167640 w 944880"/>
                <a:gd name="connsiteY15-1580" fmla="*/ 165144 h 568207"/>
                <a:gd name="connsiteX0-1581" fmla="*/ 167640 w 944880"/>
                <a:gd name="connsiteY0-1582" fmla="*/ 165144 h 568207"/>
                <a:gd name="connsiteX1-1583" fmla="*/ 441960 w 944880"/>
                <a:gd name="connsiteY1-1584" fmla="*/ 8934 h 568207"/>
                <a:gd name="connsiteX2-1585" fmla="*/ 803910 w 944880"/>
                <a:gd name="connsiteY2-1586" fmla="*/ 27984 h 568207"/>
                <a:gd name="connsiteX3-1587" fmla="*/ 876300 w 944880"/>
                <a:gd name="connsiteY3-1588" fmla="*/ 69894 h 568207"/>
                <a:gd name="connsiteX4-1589" fmla="*/ 944880 w 944880"/>
                <a:gd name="connsiteY4-1590" fmla="*/ 153714 h 568207"/>
                <a:gd name="connsiteX5-1591" fmla="*/ 521970 w 944880"/>
                <a:gd name="connsiteY5-1592" fmla="*/ 157524 h 568207"/>
                <a:gd name="connsiteX6-1593" fmla="*/ 449580 w 944880"/>
                <a:gd name="connsiteY6-1594" fmla="*/ 317544 h 568207"/>
                <a:gd name="connsiteX7-1595" fmla="*/ 628650 w 944880"/>
                <a:gd name="connsiteY7-1596" fmla="*/ 328974 h 568207"/>
                <a:gd name="connsiteX8-1597" fmla="*/ 838200 w 944880"/>
                <a:gd name="connsiteY8-1598" fmla="*/ 340404 h 568207"/>
                <a:gd name="connsiteX9-1599" fmla="*/ 807720 w 944880"/>
                <a:gd name="connsiteY9-1600" fmla="*/ 492804 h 568207"/>
                <a:gd name="connsiteX10-1601" fmla="*/ 685800 w 944880"/>
                <a:gd name="connsiteY10-1602" fmla="*/ 504234 h 568207"/>
                <a:gd name="connsiteX11-1603" fmla="*/ 502920 w 944880"/>
                <a:gd name="connsiteY11-1604" fmla="*/ 508044 h 568207"/>
                <a:gd name="connsiteX12-1605" fmla="*/ 331470 w 944880"/>
                <a:gd name="connsiteY12-1606" fmla="*/ 561384 h 568207"/>
                <a:gd name="connsiteX13-1607" fmla="*/ 3810 w 944880"/>
                <a:gd name="connsiteY13-1608" fmla="*/ 542334 h 568207"/>
                <a:gd name="connsiteX14-1609" fmla="*/ 0 w 944880"/>
                <a:gd name="connsiteY14-1610" fmla="*/ 207054 h 568207"/>
                <a:gd name="connsiteX15-1611" fmla="*/ 167640 w 944880"/>
                <a:gd name="connsiteY15-1612" fmla="*/ 165144 h 568207"/>
                <a:gd name="connsiteX0-1613" fmla="*/ 167640 w 944880"/>
                <a:gd name="connsiteY0-1614" fmla="*/ 165144 h 568207"/>
                <a:gd name="connsiteX1-1615" fmla="*/ 441960 w 944880"/>
                <a:gd name="connsiteY1-1616" fmla="*/ 8934 h 568207"/>
                <a:gd name="connsiteX2-1617" fmla="*/ 803910 w 944880"/>
                <a:gd name="connsiteY2-1618" fmla="*/ 27984 h 568207"/>
                <a:gd name="connsiteX3-1619" fmla="*/ 876300 w 944880"/>
                <a:gd name="connsiteY3-1620" fmla="*/ 69894 h 568207"/>
                <a:gd name="connsiteX4-1621" fmla="*/ 944880 w 944880"/>
                <a:gd name="connsiteY4-1622" fmla="*/ 153714 h 568207"/>
                <a:gd name="connsiteX5-1623" fmla="*/ 521970 w 944880"/>
                <a:gd name="connsiteY5-1624" fmla="*/ 157524 h 568207"/>
                <a:gd name="connsiteX6-1625" fmla="*/ 449580 w 944880"/>
                <a:gd name="connsiteY6-1626" fmla="*/ 317544 h 568207"/>
                <a:gd name="connsiteX7-1627" fmla="*/ 628650 w 944880"/>
                <a:gd name="connsiteY7-1628" fmla="*/ 328974 h 568207"/>
                <a:gd name="connsiteX8-1629" fmla="*/ 838200 w 944880"/>
                <a:gd name="connsiteY8-1630" fmla="*/ 340404 h 568207"/>
                <a:gd name="connsiteX9-1631" fmla="*/ 807720 w 944880"/>
                <a:gd name="connsiteY9-1632" fmla="*/ 492804 h 568207"/>
                <a:gd name="connsiteX10-1633" fmla="*/ 685800 w 944880"/>
                <a:gd name="connsiteY10-1634" fmla="*/ 504234 h 568207"/>
                <a:gd name="connsiteX11-1635" fmla="*/ 502920 w 944880"/>
                <a:gd name="connsiteY11-1636" fmla="*/ 508044 h 568207"/>
                <a:gd name="connsiteX12-1637" fmla="*/ 331470 w 944880"/>
                <a:gd name="connsiteY12-1638" fmla="*/ 561384 h 568207"/>
                <a:gd name="connsiteX13-1639" fmla="*/ 3810 w 944880"/>
                <a:gd name="connsiteY13-1640" fmla="*/ 542334 h 568207"/>
                <a:gd name="connsiteX14-1641" fmla="*/ 0 w 944880"/>
                <a:gd name="connsiteY14-1642" fmla="*/ 207054 h 568207"/>
                <a:gd name="connsiteX15-1643" fmla="*/ 167640 w 944880"/>
                <a:gd name="connsiteY15-1644" fmla="*/ 165144 h 568207"/>
                <a:gd name="connsiteX0-1645" fmla="*/ 167640 w 944880"/>
                <a:gd name="connsiteY0-1646" fmla="*/ 165144 h 568207"/>
                <a:gd name="connsiteX1-1647" fmla="*/ 441960 w 944880"/>
                <a:gd name="connsiteY1-1648" fmla="*/ 8934 h 568207"/>
                <a:gd name="connsiteX2-1649" fmla="*/ 803910 w 944880"/>
                <a:gd name="connsiteY2-1650" fmla="*/ 27984 h 568207"/>
                <a:gd name="connsiteX3-1651" fmla="*/ 876300 w 944880"/>
                <a:gd name="connsiteY3-1652" fmla="*/ 69894 h 568207"/>
                <a:gd name="connsiteX4-1653" fmla="*/ 944880 w 944880"/>
                <a:gd name="connsiteY4-1654" fmla="*/ 153714 h 568207"/>
                <a:gd name="connsiteX5-1655" fmla="*/ 521970 w 944880"/>
                <a:gd name="connsiteY5-1656" fmla="*/ 149890 h 568207"/>
                <a:gd name="connsiteX6-1657" fmla="*/ 449580 w 944880"/>
                <a:gd name="connsiteY6-1658" fmla="*/ 317544 h 568207"/>
                <a:gd name="connsiteX7-1659" fmla="*/ 628650 w 944880"/>
                <a:gd name="connsiteY7-1660" fmla="*/ 328974 h 568207"/>
                <a:gd name="connsiteX8-1661" fmla="*/ 838200 w 944880"/>
                <a:gd name="connsiteY8-1662" fmla="*/ 340404 h 568207"/>
                <a:gd name="connsiteX9-1663" fmla="*/ 807720 w 944880"/>
                <a:gd name="connsiteY9-1664" fmla="*/ 492804 h 568207"/>
                <a:gd name="connsiteX10-1665" fmla="*/ 685800 w 944880"/>
                <a:gd name="connsiteY10-1666" fmla="*/ 504234 h 568207"/>
                <a:gd name="connsiteX11-1667" fmla="*/ 502920 w 944880"/>
                <a:gd name="connsiteY11-1668" fmla="*/ 508044 h 568207"/>
                <a:gd name="connsiteX12-1669" fmla="*/ 331470 w 944880"/>
                <a:gd name="connsiteY12-1670" fmla="*/ 561384 h 568207"/>
                <a:gd name="connsiteX13-1671" fmla="*/ 3810 w 944880"/>
                <a:gd name="connsiteY13-1672" fmla="*/ 542334 h 568207"/>
                <a:gd name="connsiteX14-1673" fmla="*/ 0 w 944880"/>
                <a:gd name="connsiteY14-1674" fmla="*/ 207054 h 568207"/>
                <a:gd name="connsiteX15-1675" fmla="*/ 167640 w 944880"/>
                <a:gd name="connsiteY15-1676" fmla="*/ 165144 h 568207"/>
                <a:gd name="connsiteX0-1677" fmla="*/ 167640 w 934702"/>
                <a:gd name="connsiteY0-1678" fmla="*/ 165144 h 568207"/>
                <a:gd name="connsiteX1-1679" fmla="*/ 441960 w 934702"/>
                <a:gd name="connsiteY1-1680" fmla="*/ 8934 h 568207"/>
                <a:gd name="connsiteX2-1681" fmla="*/ 803910 w 934702"/>
                <a:gd name="connsiteY2-1682" fmla="*/ 27984 h 568207"/>
                <a:gd name="connsiteX3-1683" fmla="*/ 876300 w 934702"/>
                <a:gd name="connsiteY3-1684" fmla="*/ 69894 h 568207"/>
                <a:gd name="connsiteX4-1685" fmla="*/ 934702 w 934702"/>
                <a:gd name="connsiteY4-1686" fmla="*/ 146081 h 568207"/>
                <a:gd name="connsiteX5-1687" fmla="*/ 521970 w 934702"/>
                <a:gd name="connsiteY5-1688" fmla="*/ 149890 h 568207"/>
                <a:gd name="connsiteX6-1689" fmla="*/ 449580 w 934702"/>
                <a:gd name="connsiteY6-1690" fmla="*/ 317544 h 568207"/>
                <a:gd name="connsiteX7-1691" fmla="*/ 628650 w 934702"/>
                <a:gd name="connsiteY7-1692" fmla="*/ 328974 h 568207"/>
                <a:gd name="connsiteX8-1693" fmla="*/ 838200 w 934702"/>
                <a:gd name="connsiteY8-1694" fmla="*/ 340404 h 568207"/>
                <a:gd name="connsiteX9-1695" fmla="*/ 807720 w 934702"/>
                <a:gd name="connsiteY9-1696" fmla="*/ 492804 h 568207"/>
                <a:gd name="connsiteX10-1697" fmla="*/ 685800 w 934702"/>
                <a:gd name="connsiteY10-1698" fmla="*/ 504234 h 568207"/>
                <a:gd name="connsiteX11-1699" fmla="*/ 502920 w 934702"/>
                <a:gd name="connsiteY11-1700" fmla="*/ 508044 h 568207"/>
                <a:gd name="connsiteX12-1701" fmla="*/ 331470 w 934702"/>
                <a:gd name="connsiteY12-1702" fmla="*/ 561384 h 568207"/>
                <a:gd name="connsiteX13-1703" fmla="*/ 3810 w 934702"/>
                <a:gd name="connsiteY13-1704" fmla="*/ 542334 h 568207"/>
                <a:gd name="connsiteX14-1705" fmla="*/ 0 w 934702"/>
                <a:gd name="connsiteY14-1706" fmla="*/ 207054 h 568207"/>
                <a:gd name="connsiteX15-1707" fmla="*/ 167640 w 934702"/>
                <a:gd name="connsiteY15-1708" fmla="*/ 165144 h 568207"/>
                <a:gd name="connsiteX0-1709" fmla="*/ 167640 w 934702"/>
                <a:gd name="connsiteY0-1710" fmla="*/ 165144 h 568207"/>
                <a:gd name="connsiteX1-1711" fmla="*/ 441960 w 934702"/>
                <a:gd name="connsiteY1-1712" fmla="*/ 8934 h 568207"/>
                <a:gd name="connsiteX2-1713" fmla="*/ 803910 w 934702"/>
                <a:gd name="connsiteY2-1714" fmla="*/ 27984 h 568207"/>
                <a:gd name="connsiteX3-1715" fmla="*/ 876300 w 934702"/>
                <a:gd name="connsiteY3-1716" fmla="*/ 69894 h 568207"/>
                <a:gd name="connsiteX4-1717" fmla="*/ 934702 w 934702"/>
                <a:gd name="connsiteY4-1718" fmla="*/ 146081 h 568207"/>
                <a:gd name="connsiteX5-1719" fmla="*/ 527059 w 934702"/>
                <a:gd name="connsiteY5-1720" fmla="*/ 137168 h 568207"/>
                <a:gd name="connsiteX6-1721" fmla="*/ 449580 w 934702"/>
                <a:gd name="connsiteY6-1722" fmla="*/ 317544 h 568207"/>
                <a:gd name="connsiteX7-1723" fmla="*/ 628650 w 934702"/>
                <a:gd name="connsiteY7-1724" fmla="*/ 328974 h 568207"/>
                <a:gd name="connsiteX8-1725" fmla="*/ 838200 w 934702"/>
                <a:gd name="connsiteY8-1726" fmla="*/ 340404 h 568207"/>
                <a:gd name="connsiteX9-1727" fmla="*/ 807720 w 934702"/>
                <a:gd name="connsiteY9-1728" fmla="*/ 492804 h 568207"/>
                <a:gd name="connsiteX10-1729" fmla="*/ 685800 w 934702"/>
                <a:gd name="connsiteY10-1730" fmla="*/ 504234 h 568207"/>
                <a:gd name="connsiteX11-1731" fmla="*/ 502920 w 934702"/>
                <a:gd name="connsiteY11-1732" fmla="*/ 508044 h 568207"/>
                <a:gd name="connsiteX12-1733" fmla="*/ 331470 w 934702"/>
                <a:gd name="connsiteY12-1734" fmla="*/ 561384 h 568207"/>
                <a:gd name="connsiteX13-1735" fmla="*/ 3810 w 934702"/>
                <a:gd name="connsiteY13-1736" fmla="*/ 542334 h 568207"/>
                <a:gd name="connsiteX14-1737" fmla="*/ 0 w 934702"/>
                <a:gd name="connsiteY14-1738" fmla="*/ 207054 h 568207"/>
                <a:gd name="connsiteX15-1739" fmla="*/ 167640 w 934702"/>
                <a:gd name="connsiteY15-1740" fmla="*/ 165144 h 568207"/>
                <a:gd name="connsiteX0-1741" fmla="*/ 167640 w 934702"/>
                <a:gd name="connsiteY0-1742" fmla="*/ 165144 h 568207"/>
                <a:gd name="connsiteX1-1743" fmla="*/ 441960 w 934702"/>
                <a:gd name="connsiteY1-1744" fmla="*/ 8934 h 568207"/>
                <a:gd name="connsiteX2-1745" fmla="*/ 803910 w 934702"/>
                <a:gd name="connsiteY2-1746" fmla="*/ 27984 h 568207"/>
                <a:gd name="connsiteX3-1747" fmla="*/ 876300 w 934702"/>
                <a:gd name="connsiteY3-1748" fmla="*/ 69894 h 568207"/>
                <a:gd name="connsiteX4-1749" fmla="*/ 934702 w 934702"/>
                <a:gd name="connsiteY4-1750" fmla="*/ 146081 h 568207"/>
                <a:gd name="connsiteX5-1751" fmla="*/ 527059 w 934702"/>
                <a:gd name="connsiteY5-1752" fmla="*/ 142257 h 568207"/>
                <a:gd name="connsiteX6-1753" fmla="*/ 449580 w 934702"/>
                <a:gd name="connsiteY6-1754" fmla="*/ 317544 h 568207"/>
                <a:gd name="connsiteX7-1755" fmla="*/ 628650 w 934702"/>
                <a:gd name="connsiteY7-1756" fmla="*/ 328974 h 568207"/>
                <a:gd name="connsiteX8-1757" fmla="*/ 838200 w 934702"/>
                <a:gd name="connsiteY8-1758" fmla="*/ 340404 h 568207"/>
                <a:gd name="connsiteX9-1759" fmla="*/ 807720 w 934702"/>
                <a:gd name="connsiteY9-1760" fmla="*/ 492804 h 568207"/>
                <a:gd name="connsiteX10-1761" fmla="*/ 685800 w 934702"/>
                <a:gd name="connsiteY10-1762" fmla="*/ 504234 h 568207"/>
                <a:gd name="connsiteX11-1763" fmla="*/ 502920 w 934702"/>
                <a:gd name="connsiteY11-1764" fmla="*/ 508044 h 568207"/>
                <a:gd name="connsiteX12-1765" fmla="*/ 331470 w 934702"/>
                <a:gd name="connsiteY12-1766" fmla="*/ 561384 h 568207"/>
                <a:gd name="connsiteX13-1767" fmla="*/ 3810 w 934702"/>
                <a:gd name="connsiteY13-1768" fmla="*/ 542334 h 568207"/>
                <a:gd name="connsiteX14-1769" fmla="*/ 0 w 934702"/>
                <a:gd name="connsiteY14-1770" fmla="*/ 207054 h 568207"/>
                <a:gd name="connsiteX15-1771" fmla="*/ 167640 w 934702"/>
                <a:gd name="connsiteY15-1772" fmla="*/ 165144 h 568207"/>
                <a:gd name="connsiteX0-1773" fmla="*/ 167640 w 919435"/>
                <a:gd name="connsiteY0-1774" fmla="*/ 165144 h 568207"/>
                <a:gd name="connsiteX1-1775" fmla="*/ 441960 w 919435"/>
                <a:gd name="connsiteY1-1776" fmla="*/ 8934 h 568207"/>
                <a:gd name="connsiteX2-1777" fmla="*/ 803910 w 919435"/>
                <a:gd name="connsiteY2-1778" fmla="*/ 27984 h 568207"/>
                <a:gd name="connsiteX3-1779" fmla="*/ 876300 w 919435"/>
                <a:gd name="connsiteY3-1780" fmla="*/ 69894 h 568207"/>
                <a:gd name="connsiteX4-1781" fmla="*/ 919435 w 919435"/>
                <a:gd name="connsiteY4-1782" fmla="*/ 133359 h 568207"/>
                <a:gd name="connsiteX5-1783" fmla="*/ 527059 w 919435"/>
                <a:gd name="connsiteY5-1784" fmla="*/ 142257 h 568207"/>
                <a:gd name="connsiteX6-1785" fmla="*/ 449580 w 919435"/>
                <a:gd name="connsiteY6-1786" fmla="*/ 317544 h 568207"/>
                <a:gd name="connsiteX7-1787" fmla="*/ 628650 w 919435"/>
                <a:gd name="connsiteY7-1788" fmla="*/ 328974 h 568207"/>
                <a:gd name="connsiteX8-1789" fmla="*/ 838200 w 919435"/>
                <a:gd name="connsiteY8-1790" fmla="*/ 340404 h 568207"/>
                <a:gd name="connsiteX9-1791" fmla="*/ 807720 w 919435"/>
                <a:gd name="connsiteY9-1792" fmla="*/ 492804 h 568207"/>
                <a:gd name="connsiteX10-1793" fmla="*/ 685800 w 919435"/>
                <a:gd name="connsiteY10-1794" fmla="*/ 504234 h 568207"/>
                <a:gd name="connsiteX11-1795" fmla="*/ 502920 w 919435"/>
                <a:gd name="connsiteY11-1796" fmla="*/ 508044 h 568207"/>
                <a:gd name="connsiteX12-1797" fmla="*/ 331470 w 919435"/>
                <a:gd name="connsiteY12-1798" fmla="*/ 561384 h 568207"/>
                <a:gd name="connsiteX13-1799" fmla="*/ 3810 w 919435"/>
                <a:gd name="connsiteY13-1800" fmla="*/ 542334 h 568207"/>
                <a:gd name="connsiteX14-1801" fmla="*/ 0 w 919435"/>
                <a:gd name="connsiteY14-1802" fmla="*/ 207054 h 568207"/>
                <a:gd name="connsiteX15-1803" fmla="*/ 167640 w 919435"/>
                <a:gd name="connsiteY15-1804" fmla="*/ 165144 h 568207"/>
                <a:gd name="connsiteX0-1805" fmla="*/ 167640 w 914346"/>
                <a:gd name="connsiteY0-1806" fmla="*/ 165144 h 568207"/>
                <a:gd name="connsiteX1-1807" fmla="*/ 441960 w 914346"/>
                <a:gd name="connsiteY1-1808" fmla="*/ 8934 h 568207"/>
                <a:gd name="connsiteX2-1809" fmla="*/ 803910 w 914346"/>
                <a:gd name="connsiteY2-1810" fmla="*/ 27984 h 568207"/>
                <a:gd name="connsiteX3-1811" fmla="*/ 876300 w 914346"/>
                <a:gd name="connsiteY3-1812" fmla="*/ 69894 h 568207"/>
                <a:gd name="connsiteX4-1813" fmla="*/ 914346 w 914346"/>
                <a:gd name="connsiteY4-1814" fmla="*/ 138448 h 568207"/>
                <a:gd name="connsiteX5-1815" fmla="*/ 527059 w 914346"/>
                <a:gd name="connsiteY5-1816" fmla="*/ 142257 h 568207"/>
                <a:gd name="connsiteX6-1817" fmla="*/ 449580 w 914346"/>
                <a:gd name="connsiteY6-1818" fmla="*/ 317544 h 568207"/>
                <a:gd name="connsiteX7-1819" fmla="*/ 628650 w 914346"/>
                <a:gd name="connsiteY7-1820" fmla="*/ 328974 h 568207"/>
                <a:gd name="connsiteX8-1821" fmla="*/ 838200 w 914346"/>
                <a:gd name="connsiteY8-1822" fmla="*/ 340404 h 568207"/>
                <a:gd name="connsiteX9-1823" fmla="*/ 807720 w 914346"/>
                <a:gd name="connsiteY9-1824" fmla="*/ 492804 h 568207"/>
                <a:gd name="connsiteX10-1825" fmla="*/ 685800 w 914346"/>
                <a:gd name="connsiteY10-1826" fmla="*/ 504234 h 568207"/>
                <a:gd name="connsiteX11-1827" fmla="*/ 502920 w 914346"/>
                <a:gd name="connsiteY11-1828" fmla="*/ 508044 h 568207"/>
                <a:gd name="connsiteX12-1829" fmla="*/ 331470 w 914346"/>
                <a:gd name="connsiteY12-1830" fmla="*/ 561384 h 568207"/>
                <a:gd name="connsiteX13-1831" fmla="*/ 3810 w 914346"/>
                <a:gd name="connsiteY13-1832" fmla="*/ 542334 h 568207"/>
                <a:gd name="connsiteX14-1833" fmla="*/ 0 w 914346"/>
                <a:gd name="connsiteY14-1834" fmla="*/ 207054 h 568207"/>
                <a:gd name="connsiteX15-1835" fmla="*/ 167640 w 914346"/>
                <a:gd name="connsiteY15-1836" fmla="*/ 165144 h 568207"/>
                <a:gd name="connsiteX0-1837" fmla="*/ 167640 w 928153"/>
                <a:gd name="connsiteY0-1838" fmla="*/ 165144 h 568207"/>
                <a:gd name="connsiteX1-1839" fmla="*/ 441960 w 928153"/>
                <a:gd name="connsiteY1-1840" fmla="*/ 8934 h 568207"/>
                <a:gd name="connsiteX2-1841" fmla="*/ 803910 w 928153"/>
                <a:gd name="connsiteY2-1842" fmla="*/ 27984 h 568207"/>
                <a:gd name="connsiteX3-1843" fmla="*/ 914346 w 928153"/>
                <a:gd name="connsiteY3-1844" fmla="*/ 138448 h 568207"/>
                <a:gd name="connsiteX4-1845" fmla="*/ 527059 w 928153"/>
                <a:gd name="connsiteY4-1846" fmla="*/ 142257 h 568207"/>
                <a:gd name="connsiteX5-1847" fmla="*/ 449580 w 928153"/>
                <a:gd name="connsiteY5-1848" fmla="*/ 317544 h 568207"/>
                <a:gd name="connsiteX6-1849" fmla="*/ 628650 w 928153"/>
                <a:gd name="connsiteY6-1850" fmla="*/ 328974 h 568207"/>
                <a:gd name="connsiteX7-1851" fmla="*/ 838200 w 928153"/>
                <a:gd name="connsiteY7-1852" fmla="*/ 340404 h 568207"/>
                <a:gd name="connsiteX8-1853" fmla="*/ 807720 w 928153"/>
                <a:gd name="connsiteY8-1854" fmla="*/ 492804 h 568207"/>
                <a:gd name="connsiteX9-1855" fmla="*/ 685800 w 928153"/>
                <a:gd name="connsiteY9-1856" fmla="*/ 504234 h 568207"/>
                <a:gd name="connsiteX10-1857" fmla="*/ 502920 w 928153"/>
                <a:gd name="connsiteY10-1858" fmla="*/ 508044 h 568207"/>
                <a:gd name="connsiteX11-1859" fmla="*/ 331470 w 928153"/>
                <a:gd name="connsiteY11-1860" fmla="*/ 561384 h 568207"/>
                <a:gd name="connsiteX12-1861" fmla="*/ 3810 w 928153"/>
                <a:gd name="connsiteY12-1862" fmla="*/ 542334 h 568207"/>
                <a:gd name="connsiteX13-1863" fmla="*/ 0 w 928153"/>
                <a:gd name="connsiteY13-1864" fmla="*/ 207054 h 568207"/>
                <a:gd name="connsiteX14-1865" fmla="*/ 167640 w 928153"/>
                <a:gd name="connsiteY14-1866" fmla="*/ 165144 h 568207"/>
                <a:gd name="connsiteX0-1867" fmla="*/ 167640 w 901970"/>
                <a:gd name="connsiteY0-1868" fmla="*/ 165144 h 568207"/>
                <a:gd name="connsiteX1-1869" fmla="*/ 441960 w 901970"/>
                <a:gd name="connsiteY1-1870" fmla="*/ 8934 h 568207"/>
                <a:gd name="connsiteX2-1871" fmla="*/ 803910 w 901970"/>
                <a:gd name="connsiteY2-1872" fmla="*/ 27984 h 568207"/>
                <a:gd name="connsiteX3-1873" fmla="*/ 883813 w 901970"/>
                <a:gd name="connsiteY3-1874" fmla="*/ 138448 h 568207"/>
                <a:gd name="connsiteX4-1875" fmla="*/ 527059 w 901970"/>
                <a:gd name="connsiteY4-1876" fmla="*/ 142257 h 568207"/>
                <a:gd name="connsiteX5-1877" fmla="*/ 449580 w 901970"/>
                <a:gd name="connsiteY5-1878" fmla="*/ 317544 h 568207"/>
                <a:gd name="connsiteX6-1879" fmla="*/ 628650 w 901970"/>
                <a:gd name="connsiteY6-1880" fmla="*/ 328974 h 568207"/>
                <a:gd name="connsiteX7-1881" fmla="*/ 838200 w 901970"/>
                <a:gd name="connsiteY7-1882" fmla="*/ 340404 h 568207"/>
                <a:gd name="connsiteX8-1883" fmla="*/ 807720 w 901970"/>
                <a:gd name="connsiteY8-1884" fmla="*/ 492804 h 568207"/>
                <a:gd name="connsiteX9-1885" fmla="*/ 685800 w 901970"/>
                <a:gd name="connsiteY9-1886" fmla="*/ 504234 h 568207"/>
                <a:gd name="connsiteX10-1887" fmla="*/ 502920 w 901970"/>
                <a:gd name="connsiteY10-1888" fmla="*/ 508044 h 568207"/>
                <a:gd name="connsiteX11-1889" fmla="*/ 331470 w 901970"/>
                <a:gd name="connsiteY11-1890" fmla="*/ 561384 h 568207"/>
                <a:gd name="connsiteX12-1891" fmla="*/ 3810 w 901970"/>
                <a:gd name="connsiteY12-1892" fmla="*/ 542334 h 568207"/>
                <a:gd name="connsiteX13-1893" fmla="*/ 0 w 901970"/>
                <a:gd name="connsiteY13-1894" fmla="*/ 207054 h 568207"/>
                <a:gd name="connsiteX14-1895" fmla="*/ 167640 w 901970"/>
                <a:gd name="connsiteY14-1896" fmla="*/ 165144 h 568207"/>
                <a:gd name="connsiteX0-1897" fmla="*/ 167640 w 883813"/>
                <a:gd name="connsiteY0-1898" fmla="*/ 165144 h 568207"/>
                <a:gd name="connsiteX1-1899" fmla="*/ 441960 w 883813"/>
                <a:gd name="connsiteY1-1900" fmla="*/ 8934 h 568207"/>
                <a:gd name="connsiteX2-1901" fmla="*/ 803910 w 883813"/>
                <a:gd name="connsiteY2-1902" fmla="*/ 27984 h 568207"/>
                <a:gd name="connsiteX3-1903" fmla="*/ 883813 w 883813"/>
                <a:gd name="connsiteY3-1904" fmla="*/ 138448 h 568207"/>
                <a:gd name="connsiteX4-1905" fmla="*/ 527059 w 883813"/>
                <a:gd name="connsiteY4-1906" fmla="*/ 142257 h 568207"/>
                <a:gd name="connsiteX5-1907" fmla="*/ 449580 w 883813"/>
                <a:gd name="connsiteY5-1908" fmla="*/ 317544 h 568207"/>
                <a:gd name="connsiteX6-1909" fmla="*/ 628650 w 883813"/>
                <a:gd name="connsiteY6-1910" fmla="*/ 328974 h 568207"/>
                <a:gd name="connsiteX7-1911" fmla="*/ 838200 w 883813"/>
                <a:gd name="connsiteY7-1912" fmla="*/ 340404 h 568207"/>
                <a:gd name="connsiteX8-1913" fmla="*/ 807720 w 883813"/>
                <a:gd name="connsiteY8-1914" fmla="*/ 492804 h 568207"/>
                <a:gd name="connsiteX9-1915" fmla="*/ 685800 w 883813"/>
                <a:gd name="connsiteY9-1916" fmla="*/ 504234 h 568207"/>
                <a:gd name="connsiteX10-1917" fmla="*/ 502920 w 883813"/>
                <a:gd name="connsiteY10-1918" fmla="*/ 508044 h 568207"/>
                <a:gd name="connsiteX11-1919" fmla="*/ 331470 w 883813"/>
                <a:gd name="connsiteY11-1920" fmla="*/ 561384 h 568207"/>
                <a:gd name="connsiteX12-1921" fmla="*/ 3810 w 883813"/>
                <a:gd name="connsiteY12-1922" fmla="*/ 542334 h 568207"/>
                <a:gd name="connsiteX13-1923" fmla="*/ 0 w 883813"/>
                <a:gd name="connsiteY13-1924" fmla="*/ 207054 h 568207"/>
                <a:gd name="connsiteX14-1925" fmla="*/ 167640 w 883813"/>
                <a:gd name="connsiteY14-1926" fmla="*/ 165144 h 568207"/>
                <a:gd name="connsiteX0-1927" fmla="*/ 167640 w 883813"/>
                <a:gd name="connsiteY0-1928" fmla="*/ 165760 h 568823"/>
                <a:gd name="connsiteX1-1929" fmla="*/ 441960 w 883813"/>
                <a:gd name="connsiteY1-1930" fmla="*/ 9550 h 568823"/>
                <a:gd name="connsiteX2-1931" fmla="*/ 763199 w 883813"/>
                <a:gd name="connsiteY2-1932" fmla="*/ 26055 h 568823"/>
                <a:gd name="connsiteX3-1933" fmla="*/ 883813 w 883813"/>
                <a:gd name="connsiteY3-1934" fmla="*/ 139064 h 568823"/>
                <a:gd name="connsiteX4-1935" fmla="*/ 527059 w 883813"/>
                <a:gd name="connsiteY4-1936" fmla="*/ 142873 h 568823"/>
                <a:gd name="connsiteX5-1937" fmla="*/ 449580 w 883813"/>
                <a:gd name="connsiteY5-1938" fmla="*/ 318160 h 568823"/>
                <a:gd name="connsiteX6-1939" fmla="*/ 628650 w 883813"/>
                <a:gd name="connsiteY6-1940" fmla="*/ 329590 h 568823"/>
                <a:gd name="connsiteX7-1941" fmla="*/ 838200 w 883813"/>
                <a:gd name="connsiteY7-1942" fmla="*/ 341020 h 568823"/>
                <a:gd name="connsiteX8-1943" fmla="*/ 807720 w 883813"/>
                <a:gd name="connsiteY8-1944" fmla="*/ 493420 h 568823"/>
                <a:gd name="connsiteX9-1945" fmla="*/ 685800 w 883813"/>
                <a:gd name="connsiteY9-1946" fmla="*/ 504850 h 568823"/>
                <a:gd name="connsiteX10-1947" fmla="*/ 502920 w 883813"/>
                <a:gd name="connsiteY10-1948" fmla="*/ 508660 h 568823"/>
                <a:gd name="connsiteX11-1949" fmla="*/ 331470 w 883813"/>
                <a:gd name="connsiteY11-1950" fmla="*/ 562000 h 568823"/>
                <a:gd name="connsiteX12-1951" fmla="*/ 3810 w 883813"/>
                <a:gd name="connsiteY12-1952" fmla="*/ 542950 h 568823"/>
                <a:gd name="connsiteX13-1953" fmla="*/ 0 w 883813"/>
                <a:gd name="connsiteY13-1954" fmla="*/ 207670 h 568823"/>
                <a:gd name="connsiteX14-1955" fmla="*/ 167640 w 883813"/>
                <a:gd name="connsiteY14-1956" fmla="*/ 165760 h 568823"/>
                <a:gd name="connsiteX0-1957" fmla="*/ 167640 w 883813"/>
                <a:gd name="connsiteY0-1958" fmla="*/ 168085 h 571148"/>
                <a:gd name="connsiteX1-1959" fmla="*/ 441960 w 883813"/>
                <a:gd name="connsiteY1-1960" fmla="*/ 11875 h 571148"/>
                <a:gd name="connsiteX2-1961" fmla="*/ 796277 w 883813"/>
                <a:gd name="connsiteY2-1962" fmla="*/ 20746 h 571148"/>
                <a:gd name="connsiteX3-1963" fmla="*/ 883813 w 883813"/>
                <a:gd name="connsiteY3-1964" fmla="*/ 141389 h 571148"/>
                <a:gd name="connsiteX4-1965" fmla="*/ 527059 w 883813"/>
                <a:gd name="connsiteY4-1966" fmla="*/ 145198 h 571148"/>
                <a:gd name="connsiteX5-1967" fmla="*/ 449580 w 883813"/>
                <a:gd name="connsiteY5-1968" fmla="*/ 320485 h 571148"/>
                <a:gd name="connsiteX6-1969" fmla="*/ 628650 w 883813"/>
                <a:gd name="connsiteY6-1970" fmla="*/ 331915 h 571148"/>
                <a:gd name="connsiteX7-1971" fmla="*/ 838200 w 883813"/>
                <a:gd name="connsiteY7-1972" fmla="*/ 343345 h 571148"/>
                <a:gd name="connsiteX8-1973" fmla="*/ 807720 w 883813"/>
                <a:gd name="connsiteY8-1974" fmla="*/ 495745 h 571148"/>
                <a:gd name="connsiteX9-1975" fmla="*/ 685800 w 883813"/>
                <a:gd name="connsiteY9-1976" fmla="*/ 507175 h 571148"/>
                <a:gd name="connsiteX10-1977" fmla="*/ 502920 w 883813"/>
                <a:gd name="connsiteY10-1978" fmla="*/ 510985 h 571148"/>
                <a:gd name="connsiteX11-1979" fmla="*/ 331470 w 883813"/>
                <a:gd name="connsiteY11-1980" fmla="*/ 564325 h 571148"/>
                <a:gd name="connsiteX12-1981" fmla="*/ 3810 w 883813"/>
                <a:gd name="connsiteY12-1982" fmla="*/ 545275 h 571148"/>
                <a:gd name="connsiteX13-1983" fmla="*/ 0 w 883813"/>
                <a:gd name="connsiteY13-1984" fmla="*/ 209995 h 571148"/>
                <a:gd name="connsiteX14-1985" fmla="*/ 167640 w 883813"/>
                <a:gd name="connsiteY14-1986" fmla="*/ 168085 h 571148"/>
                <a:gd name="connsiteX0-1987" fmla="*/ 167640 w 883813"/>
                <a:gd name="connsiteY0-1988" fmla="*/ 163591 h 566654"/>
                <a:gd name="connsiteX1-1989" fmla="*/ 441960 w 883813"/>
                <a:gd name="connsiteY1-1990" fmla="*/ 7381 h 566654"/>
                <a:gd name="connsiteX2-1991" fmla="*/ 796277 w 883813"/>
                <a:gd name="connsiteY2-1992" fmla="*/ 16252 h 566654"/>
                <a:gd name="connsiteX3-1993" fmla="*/ 883813 w 883813"/>
                <a:gd name="connsiteY3-1994" fmla="*/ 136895 h 566654"/>
                <a:gd name="connsiteX4-1995" fmla="*/ 527059 w 883813"/>
                <a:gd name="connsiteY4-1996" fmla="*/ 140704 h 566654"/>
                <a:gd name="connsiteX5-1997" fmla="*/ 449580 w 883813"/>
                <a:gd name="connsiteY5-1998" fmla="*/ 315991 h 566654"/>
                <a:gd name="connsiteX6-1999" fmla="*/ 628650 w 883813"/>
                <a:gd name="connsiteY6-2000" fmla="*/ 327421 h 566654"/>
                <a:gd name="connsiteX7-2001" fmla="*/ 838200 w 883813"/>
                <a:gd name="connsiteY7-2002" fmla="*/ 338851 h 566654"/>
                <a:gd name="connsiteX8-2003" fmla="*/ 807720 w 883813"/>
                <a:gd name="connsiteY8-2004" fmla="*/ 491251 h 566654"/>
                <a:gd name="connsiteX9-2005" fmla="*/ 685800 w 883813"/>
                <a:gd name="connsiteY9-2006" fmla="*/ 502681 h 566654"/>
                <a:gd name="connsiteX10-2007" fmla="*/ 502920 w 883813"/>
                <a:gd name="connsiteY10-2008" fmla="*/ 506491 h 566654"/>
                <a:gd name="connsiteX11-2009" fmla="*/ 331470 w 883813"/>
                <a:gd name="connsiteY11-2010" fmla="*/ 559831 h 566654"/>
                <a:gd name="connsiteX12-2011" fmla="*/ 3810 w 883813"/>
                <a:gd name="connsiteY12-2012" fmla="*/ 540781 h 566654"/>
                <a:gd name="connsiteX13-2013" fmla="*/ 0 w 883813"/>
                <a:gd name="connsiteY13-2014" fmla="*/ 205501 h 566654"/>
                <a:gd name="connsiteX14-2015" fmla="*/ 167640 w 883813"/>
                <a:gd name="connsiteY14-2016" fmla="*/ 163591 h 566654"/>
                <a:gd name="connsiteX0-2017" fmla="*/ 167640 w 883813"/>
                <a:gd name="connsiteY0-2018" fmla="*/ 164451 h 567514"/>
                <a:gd name="connsiteX1-2019" fmla="*/ 441960 w 883813"/>
                <a:gd name="connsiteY1-2020" fmla="*/ 8241 h 567514"/>
                <a:gd name="connsiteX2-2021" fmla="*/ 796277 w 883813"/>
                <a:gd name="connsiteY2-2022" fmla="*/ 17112 h 567514"/>
                <a:gd name="connsiteX3-2023" fmla="*/ 883813 w 883813"/>
                <a:gd name="connsiteY3-2024" fmla="*/ 137755 h 567514"/>
                <a:gd name="connsiteX4-2025" fmla="*/ 527059 w 883813"/>
                <a:gd name="connsiteY4-2026" fmla="*/ 141564 h 567514"/>
                <a:gd name="connsiteX5-2027" fmla="*/ 449580 w 883813"/>
                <a:gd name="connsiteY5-2028" fmla="*/ 316851 h 567514"/>
                <a:gd name="connsiteX6-2029" fmla="*/ 628650 w 883813"/>
                <a:gd name="connsiteY6-2030" fmla="*/ 328281 h 567514"/>
                <a:gd name="connsiteX7-2031" fmla="*/ 838200 w 883813"/>
                <a:gd name="connsiteY7-2032" fmla="*/ 339711 h 567514"/>
                <a:gd name="connsiteX8-2033" fmla="*/ 807720 w 883813"/>
                <a:gd name="connsiteY8-2034" fmla="*/ 492111 h 567514"/>
                <a:gd name="connsiteX9-2035" fmla="*/ 685800 w 883813"/>
                <a:gd name="connsiteY9-2036" fmla="*/ 503541 h 567514"/>
                <a:gd name="connsiteX10-2037" fmla="*/ 502920 w 883813"/>
                <a:gd name="connsiteY10-2038" fmla="*/ 507351 h 567514"/>
                <a:gd name="connsiteX11-2039" fmla="*/ 331470 w 883813"/>
                <a:gd name="connsiteY11-2040" fmla="*/ 560691 h 567514"/>
                <a:gd name="connsiteX12-2041" fmla="*/ 3810 w 883813"/>
                <a:gd name="connsiteY12-2042" fmla="*/ 541641 h 567514"/>
                <a:gd name="connsiteX13-2043" fmla="*/ 0 w 883813"/>
                <a:gd name="connsiteY13-2044" fmla="*/ 206361 h 567514"/>
                <a:gd name="connsiteX14-2045" fmla="*/ 167640 w 883813"/>
                <a:gd name="connsiteY14-2046" fmla="*/ 164451 h 567514"/>
                <a:gd name="connsiteX0-2047" fmla="*/ 167640 w 883813"/>
                <a:gd name="connsiteY0-2048" fmla="*/ 164451 h 567514"/>
                <a:gd name="connsiteX1-2049" fmla="*/ 441960 w 883813"/>
                <a:gd name="connsiteY1-2050" fmla="*/ 8241 h 567514"/>
                <a:gd name="connsiteX2-2051" fmla="*/ 796277 w 883813"/>
                <a:gd name="connsiteY2-2052" fmla="*/ 17112 h 567514"/>
                <a:gd name="connsiteX3-2053" fmla="*/ 883813 w 883813"/>
                <a:gd name="connsiteY3-2054" fmla="*/ 137755 h 567514"/>
                <a:gd name="connsiteX4-2055" fmla="*/ 504159 w 883813"/>
                <a:gd name="connsiteY4-2056" fmla="*/ 139020 h 567514"/>
                <a:gd name="connsiteX5-2057" fmla="*/ 449580 w 883813"/>
                <a:gd name="connsiteY5-2058" fmla="*/ 316851 h 567514"/>
                <a:gd name="connsiteX6-2059" fmla="*/ 628650 w 883813"/>
                <a:gd name="connsiteY6-2060" fmla="*/ 328281 h 567514"/>
                <a:gd name="connsiteX7-2061" fmla="*/ 838200 w 883813"/>
                <a:gd name="connsiteY7-2062" fmla="*/ 339711 h 567514"/>
                <a:gd name="connsiteX8-2063" fmla="*/ 807720 w 883813"/>
                <a:gd name="connsiteY8-2064" fmla="*/ 492111 h 567514"/>
                <a:gd name="connsiteX9-2065" fmla="*/ 685800 w 883813"/>
                <a:gd name="connsiteY9-2066" fmla="*/ 503541 h 567514"/>
                <a:gd name="connsiteX10-2067" fmla="*/ 502920 w 883813"/>
                <a:gd name="connsiteY10-2068" fmla="*/ 507351 h 567514"/>
                <a:gd name="connsiteX11-2069" fmla="*/ 331470 w 883813"/>
                <a:gd name="connsiteY11-2070" fmla="*/ 560691 h 567514"/>
                <a:gd name="connsiteX12-2071" fmla="*/ 3810 w 883813"/>
                <a:gd name="connsiteY12-2072" fmla="*/ 541641 h 567514"/>
                <a:gd name="connsiteX13-2073" fmla="*/ 0 w 883813"/>
                <a:gd name="connsiteY13-2074" fmla="*/ 206361 h 567514"/>
                <a:gd name="connsiteX14-2075" fmla="*/ 167640 w 883813"/>
                <a:gd name="connsiteY14-2076" fmla="*/ 164451 h 567514"/>
                <a:gd name="connsiteX0-2077" fmla="*/ 167640 w 883813"/>
                <a:gd name="connsiteY0-2078" fmla="*/ 164451 h 567514"/>
                <a:gd name="connsiteX1-2079" fmla="*/ 441960 w 883813"/>
                <a:gd name="connsiteY1-2080" fmla="*/ 8241 h 567514"/>
                <a:gd name="connsiteX2-2081" fmla="*/ 796277 w 883813"/>
                <a:gd name="connsiteY2-2082" fmla="*/ 17112 h 567514"/>
                <a:gd name="connsiteX3-2083" fmla="*/ 883813 w 883813"/>
                <a:gd name="connsiteY3-2084" fmla="*/ 137755 h 567514"/>
                <a:gd name="connsiteX4-2085" fmla="*/ 504159 w 883813"/>
                <a:gd name="connsiteY4-2086" fmla="*/ 139020 h 567514"/>
                <a:gd name="connsiteX5-2087" fmla="*/ 449580 w 883813"/>
                <a:gd name="connsiteY5-2088" fmla="*/ 316851 h 567514"/>
                <a:gd name="connsiteX6-2089" fmla="*/ 628650 w 883813"/>
                <a:gd name="connsiteY6-2090" fmla="*/ 328281 h 567514"/>
                <a:gd name="connsiteX7-2091" fmla="*/ 838200 w 883813"/>
                <a:gd name="connsiteY7-2092" fmla="*/ 339711 h 567514"/>
                <a:gd name="connsiteX8-2093" fmla="*/ 807720 w 883813"/>
                <a:gd name="connsiteY8-2094" fmla="*/ 492111 h 567514"/>
                <a:gd name="connsiteX9-2095" fmla="*/ 685800 w 883813"/>
                <a:gd name="connsiteY9-2096" fmla="*/ 503541 h 567514"/>
                <a:gd name="connsiteX10-2097" fmla="*/ 502920 w 883813"/>
                <a:gd name="connsiteY10-2098" fmla="*/ 507351 h 567514"/>
                <a:gd name="connsiteX11-2099" fmla="*/ 331470 w 883813"/>
                <a:gd name="connsiteY11-2100" fmla="*/ 560691 h 567514"/>
                <a:gd name="connsiteX12-2101" fmla="*/ 3810 w 883813"/>
                <a:gd name="connsiteY12-2102" fmla="*/ 541641 h 567514"/>
                <a:gd name="connsiteX13-2103" fmla="*/ 0 w 883813"/>
                <a:gd name="connsiteY13-2104" fmla="*/ 206361 h 567514"/>
                <a:gd name="connsiteX14-2105" fmla="*/ 167640 w 883813"/>
                <a:gd name="connsiteY14-2106" fmla="*/ 164451 h 567514"/>
                <a:gd name="connsiteX0-2107" fmla="*/ 167640 w 883813"/>
                <a:gd name="connsiteY0-2108" fmla="*/ 164451 h 567514"/>
                <a:gd name="connsiteX1-2109" fmla="*/ 441960 w 883813"/>
                <a:gd name="connsiteY1-2110" fmla="*/ 8241 h 567514"/>
                <a:gd name="connsiteX2-2111" fmla="*/ 796277 w 883813"/>
                <a:gd name="connsiteY2-2112" fmla="*/ 17112 h 567514"/>
                <a:gd name="connsiteX3-2113" fmla="*/ 883813 w 883813"/>
                <a:gd name="connsiteY3-2114" fmla="*/ 137755 h 567514"/>
                <a:gd name="connsiteX4-2115" fmla="*/ 504159 w 883813"/>
                <a:gd name="connsiteY4-2116" fmla="*/ 139020 h 567514"/>
                <a:gd name="connsiteX5-2117" fmla="*/ 472480 w 883813"/>
                <a:gd name="connsiteY5-2118" fmla="*/ 316851 h 567514"/>
                <a:gd name="connsiteX6-2119" fmla="*/ 628650 w 883813"/>
                <a:gd name="connsiteY6-2120" fmla="*/ 328281 h 567514"/>
                <a:gd name="connsiteX7-2121" fmla="*/ 838200 w 883813"/>
                <a:gd name="connsiteY7-2122" fmla="*/ 339711 h 567514"/>
                <a:gd name="connsiteX8-2123" fmla="*/ 807720 w 883813"/>
                <a:gd name="connsiteY8-2124" fmla="*/ 492111 h 567514"/>
                <a:gd name="connsiteX9-2125" fmla="*/ 685800 w 883813"/>
                <a:gd name="connsiteY9-2126" fmla="*/ 503541 h 567514"/>
                <a:gd name="connsiteX10-2127" fmla="*/ 502920 w 883813"/>
                <a:gd name="connsiteY10-2128" fmla="*/ 507351 h 567514"/>
                <a:gd name="connsiteX11-2129" fmla="*/ 331470 w 883813"/>
                <a:gd name="connsiteY11-2130" fmla="*/ 560691 h 567514"/>
                <a:gd name="connsiteX12-2131" fmla="*/ 3810 w 883813"/>
                <a:gd name="connsiteY12-2132" fmla="*/ 541641 h 567514"/>
                <a:gd name="connsiteX13-2133" fmla="*/ 0 w 883813"/>
                <a:gd name="connsiteY13-2134" fmla="*/ 206361 h 567514"/>
                <a:gd name="connsiteX14-2135" fmla="*/ 167640 w 883813"/>
                <a:gd name="connsiteY14-2136" fmla="*/ 164451 h 567514"/>
                <a:gd name="connsiteX0-2137" fmla="*/ 167640 w 883813"/>
                <a:gd name="connsiteY0-2138" fmla="*/ 164451 h 567514"/>
                <a:gd name="connsiteX1-2139" fmla="*/ 441960 w 883813"/>
                <a:gd name="connsiteY1-2140" fmla="*/ 8241 h 567514"/>
                <a:gd name="connsiteX2-2141" fmla="*/ 796277 w 883813"/>
                <a:gd name="connsiteY2-2142" fmla="*/ 17112 h 567514"/>
                <a:gd name="connsiteX3-2143" fmla="*/ 883813 w 883813"/>
                <a:gd name="connsiteY3-2144" fmla="*/ 137755 h 567514"/>
                <a:gd name="connsiteX4-2145" fmla="*/ 504159 w 883813"/>
                <a:gd name="connsiteY4-2146" fmla="*/ 139020 h 567514"/>
                <a:gd name="connsiteX5-2147" fmla="*/ 472480 w 883813"/>
                <a:gd name="connsiteY5-2148" fmla="*/ 316851 h 567514"/>
                <a:gd name="connsiteX6-2149" fmla="*/ 628650 w 883813"/>
                <a:gd name="connsiteY6-2150" fmla="*/ 328281 h 567514"/>
                <a:gd name="connsiteX7-2151" fmla="*/ 838200 w 883813"/>
                <a:gd name="connsiteY7-2152" fmla="*/ 339711 h 567514"/>
                <a:gd name="connsiteX8-2153" fmla="*/ 807720 w 883813"/>
                <a:gd name="connsiteY8-2154" fmla="*/ 492111 h 567514"/>
                <a:gd name="connsiteX9-2155" fmla="*/ 685800 w 883813"/>
                <a:gd name="connsiteY9-2156" fmla="*/ 503541 h 567514"/>
                <a:gd name="connsiteX10-2157" fmla="*/ 502920 w 883813"/>
                <a:gd name="connsiteY10-2158" fmla="*/ 507351 h 567514"/>
                <a:gd name="connsiteX11-2159" fmla="*/ 331470 w 883813"/>
                <a:gd name="connsiteY11-2160" fmla="*/ 560691 h 567514"/>
                <a:gd name="connsiteX12-2161" fmla="*/ 3810 w 883813"/>
                <a:gd name="connsiteY12-2162" fmla="*/ 541641 h 567514"/>
                <a:gd name="connsiteX13-2163" fmla="*/ 0 w 883813"/>
                <a:gd name="connsiteY13-2164" fmla="*/ 206361 h 567514"/>
                <a:gd name="connsiteX14-2165" fmla="*/ 167640 w 883813"/>
                <a:gd name="connsiteY14-2166" fmla="*/ 164451 h 567514"/>
                <a:gd name="connsiteX0-2167" fmla="*/ 167640 w 883813"/>
                <a:gd name="connsiteY0-2168" fmla="*/ 164451 h 567514"/>
                <a:gd name="connsiteX1-2169" fmla="*/ 441960 w 883813"/>
                <a:gd name="connsiteY1-2170" fmla="*/ 8241 h 567514"/>
                <a:gd name="connsiteX2-2171" fmla="*/ 796277 w 883813"/>
                <a:gd name="connsiteY2-2172" fmla="*/ 17112 h 567514"/>
                <a:gd name="connsiteX3-2173" fmla="*/ 883813 w 883813"/>
                <a:gd name="connsiteY3-2174" fmla="*/ 137755 h 567514"/>
                <a:gd name="connsiteX4-2175" fmla="*/ 504159 w 883813"/>
                <a:gd name="connsiteY4-2176" fmla="*/ 139020 h 567514"/>
                <a:gd name="connsiteX5-2177" fmla="*/ 495380 w 883813"/>
                <a:gd name="connsiteY5-2178" fmla="*/ 321940 h 567514"/>
                <a:gd name="connsiteX6-2179" fmla="*/ 628650 w 883813"/>
                <a:gd name="connsiteY6-2180" fmla="*/ 328281 h 567514"/>
                <a:gd name="connsiteX7-2181" fmla="*/ 838200 w 883813"/>
                <a:gd name="connsiteY7-2182" fmla="*/ 339711 h 567514"/>
                <a:gd name="connsiteX8-2183" fmla="*/ 807720 w 883813"/>
                <a:gd name="connsiteY8-2184" fmla="*/ 492111 h 567514"/>
                <a:gd name="connsiteX9-2185" fmla="*/ 685800 w 883813"/>
                <a:gd name="connsiteY9-2186" fmla="*/ 503541 h 567514"/>
                <a:gd name="connsiteX10-2187" fmla="*/ 502920 w 883813"/>
                <a:gd name="connsiteY10-2188" fmla="*/ 507351 h 567514"/>
                <a:gd name="connsiteX11-2189" fmla="*/ 331470 w 883813"/>
                <a:gd name="connsiteY11-2190" fmla="*/ 560691 h 567514"/>
                <a:gd name="connsiteX12-2191" fmla="*/ 3810 w 883813"/>
                <a:gd name="connsiteY12-2192" fmla="*/ 541641 h 567514"/>
                <a:gd name="connsiteX13-2193" fmla="*/ 0 w 883813"/>
                <a:gd name="connsiteY13-2194" fmla="*/ 206361 h 567514"/>
                <a:gd name="connsiteX14-2195" fmla="*/ 167640 w 883813"/>
                <a:gd name="connsiteY14-2196" fmla="*/ 164451 h 567514"/>
                <a:gd name="connsiteX0-2197" fmla="*/ 167640 w 883813"/>
                <a:gd name="connsiteY0-2198" fmla="*/ 164451 h 567514"/>
                <a:gd name="connsiteX1-2199" fmla="*/ 441960 w 883813"/>
                <a:gd name="connsiteY1-2200" fmla="*/ 8241 h 567514"/>
                <a:gd name="connsiteX2-2201" fmla="*/ 796277 w 883813"/>
                <a:gd name="connsiteY2-2202" fmla="*/ 17112 h 567514"/>
                <a:gd name="connsiteX3-2203" fmla="*/ 883813 w 883813"/>
                <a:gd name="connsiteY3-2204" fmla="*/ 137755 h 567514"/>
                <a:gd name="connsiteX4-2205" fmla="*/ 504159 w 883813"/>
                <a:gd name="connsiteY4-2206" fmla="*/ 139020 h 567514"/>
                <a:gd name="connsiteX5-2207" fmla="*/ 495380 w 883813"/>
                <a:gd name="connsiteY5-2208" fmla="*/ 321940 h 567514"/>
                <a:gd name="connsiteX6-2209" fmla="*/ 628650 w 883813"/>
                <a:gd name="connsiteY6-2210" fmla="*/ 328281 h 567514"/>
                <a:gd name="connsiteX7-2211" fmla="*/ 838200 w 883813"/>
                <a:gd name="connsiteY7-2212" fmla="*/ 339711 h 567514"/>
                <a:gd name="connsiteX8-2213" fmla="*/ 807720 w 883813"/>
                <a:gd name="connsiteY8-2214" fmla="*/ 492111 h 567514"/>
                <a:gd name="connsiteX9-2215" fmla="*/ 685800 w 883813"/>
                <a:gd name="connsiteY9-2216" fmla="*/ 503541 h 567514"/>
                <a:gd name="connsiteX10-2217" fmla="*/ 502920 w 883813"/>
                <a:gd name="connsiteY10-2218" fmla="*/ 507351 h 567514"/>
                <a:gd name="connsiteX11-2219" fmla="*/ 331470 w 883813"/>
                <a:gd name="connsiteY11-2220" fmla="*/ 560691 h 567514"/>
                <a:gd name="connsiteX12-2221" fmla="*/ 3810 w 883813"/>
                <a:gd name="connsiteY12-2222" fmla="*/ 541641 h 567514"/>
                <a:gd name="connsiteX13-2223" fmla="*/ 0 w 883813"/>
                <a:gd name="connsiteY13-2224" fmla="*/ 206361 h 567514"/>
                <a:gd name="connsiteX14-2225" fmla="*/ 167640 w 883813"/>
                <a:gd name="connsiteY14-2226" fmla="*/ 164451 h 567514"/>
                <a:gd name="connsiteX0-2227" fmla="*/ 167640 w 883813"/>
                <a:gd name="connsiteY0-2228" fmla="*/ 164451 h 567514"/>
                <a:gd name="connsiteX1-2229" fmla="*/ 441960 w 883813"/>
                <a:gd name="connsiteY1-2230" fmla="*/ 8241 h 567514"/>
                <a:gd name="connsiteX2-2231" fmla="*/ 796277 w 883813"/>
                <a:gd name="connsiteY2-2232" fmla="*/ 17112 h 567514"/>
                <a:gd name="connsiteX3-2233" fmla="*/ 883813 w 883813"/>
                <a:gd name="connsiteY3-2234" fmla="*/ 137755 h 567514"/>
                <a:gd name="connsiteX4-2235" fmla="*/ 516881 w 883813"/>
                <a:gd name="connsiteY4-2236" fmla="*/ 128842 h 567514"/>
                <a:gd name="connsiteX5-2237" fmla="*/ 495380 w 883813"/>
                <a:gd name="connsiteY5-2238" fmla="*/ 321940 h 567514"/>
                <a:gd name="connsiteX6-2239" fmla="*/ 628650 w 883813"/>
                <a:gd name="connsiteY6-2240" fmla="*/ 328281 h 567514"/>
                <a:gd name="connsiteX7-2241" fmla="*/ 838200 w 883813"/>
                <a:gd name="connsiteY7-2242" fmla="*/ 339711 h 567514"/>
                <a:gd name="connsiteX8-2243" fmla="*/ 807720 w 883813"/>
                <a:gd name="connsiteY8-2244" fmla="*/ 492111 h 567514"/>
                <a:gd name="connsiteX9-2245" fmla="*/ 685800 w 883813"/>
                <a:gd name="connsiteY9-2246" fmla="*/ 503541 h 567514"/>
                <a:gd name="connsiteX10-2247" fmla="*/ 502920 w 883813"/>
                <a:gd name="connsiteY10-2248" fmla="*/ 507351 h 567514"/>
                <a:gd name="connsiteX11-2249" fmla="*/ 331470 w 883813"/>
                <a:gd name="connsiteY11-2250" fmla="*/ 560691 h 567514"/>
                <a:gd name="connsiteX12-2251" fmla="*/ 3810 w 883813"/>
                <a:gd name="connsiteY12-2252" fmla="*/ 541641 h 567514"/>
                <a:gd name="connsiteX13-2253" fmla="*/ 0 w 883813"/>
                <a:gd name="connsiteY13-2254" fmla="*/ 206361 h 567514"/>
                <a:gd name="connsiteX14-2255" fmla="*/ 167640 w 883813"/>
                <a:gd name="connsiteY14-2256" fmla="*/ 164451 h 567514"/>
                <a:gd name="connsiteX0-2257" fmla="*/ 167640 w 883813"/>
                <a:gd name="connsiteY0-2258" fmla="*/ 164451 h 567514"/>
                <a:gd name="connsiteX1-2259" fmla="*/ 441960 w 883813"/>
                <a:gd name="connsiteY1-2260" fmla="*/ 8241 h 567514"/>
                <a:gd name="connsiteX2-2261" fmla="*/ 796277 w 883813"/>
                <a:gd name="connsiteY2-2262" fmla="*/ 17112 h 567514"/>
                <a:gd name="connsiteX3-2263" fmla="*/ 883813 w 883813"/>
                <a:gd name="connsiteY3-2264" fmla="*/ 137755 h 567514"/>
                <a:gd name="connsiteX4-2265" fmla="*/ 516881 w 883813"/>
                <a:gd name="connsiteY4-2266" fmla="*/ 139020 h 567514"/>
                <a:gd name="connsiteX5-2267" fmla="*/ 495380 w 883813"/>
                <a:gd name="connsiteY5-2268" fmla="*/ 321940 h 567514"/>
                <a:gd name="connsiteX6-2269" fmla="*/ 628650 w 883813"/>
                <a:gd name="connsiteY6-2270" fmla="*/ 328281 h 567514"/>
                <a:gd name="connsiteX7-2271" fmla="*/ 838200 w 883813"/>
                <a:gd name="connsiteY7-2272" fmla="*/ 339711 h 567514"/>
                <a:gd name="connsiteX8-2273" fmla="*/ 807720 w 883813"/>
                <a:gd name="connsiteY8-2274" fmla="*/ 492111 h 567514"/>
                <a:gd name="connsiteX9-2275" fmla="*/ 685800 w 883813"/>
                <a:gd name="connsiteY9-2276" fmla="*/ 503541 h 567514"/>
                <a:gd name="connsiteX10-2277" fmla="*/ 502920 w 883813"/>
                <a:gd name="connsiteY10-2278" fmla="*/ 507351 h 567514"/>
                <a:gd name="connsiteX11-2279" fmla="*/ 331470 w 883813"/>
                <a:gd name="connsiteY11-2280" fmla="*/ 560691 h 567514"/>
                <a:gd name="connsiteX12-2281" fmla="*/ 3810 w 883813"/>
                <a:gd name="connsiteY12-2282" fmla="*/ 541641 h 567514"/>
                <a:gd name="connsiteX13-2283" fmla="*/ 0 w 883813"/>
                <a:gd name="connsiteY13-2284" fmla="*/ 206361 h 567514"/>
                <a:gd name="connsiteX14-2285" fmla="*/ 167640 w 883813"/>
                <a:gd name="connsiteY14-2286" fmla="*/ 164451 h 567514"/>
                <a:gd name="connsiteX0-2287" fmla="*/ 167640 w 883813"/>
                <a:gd name="connsiteY0-2288" fmla="*/ 164451 h 567514"/>
                <a:gd name="connsiteX1-2289" fmla="*/ 441960 w 883813"/>
                <a:gd name="connsiteY1-2290" fmla="*/ 8241 h 567514"/>
                <a:gd name="connsiteX2-2291" fmla="*/ 796277 w 883813"/>
                <a:gd name="connsiteY2-2292" fmla="*/ 17112 h 567514"/>
                <a:gd name="connsiteX3-2293" fmla="*/ 883813 w 883813"/>
                <a:gd name="connsiteY3-2294" fmla="*/ 137755 h 567514"/>
                <a:gd name="connsiteX4-2295" fmla="*/ 516881 w 883813"/>
                <a:gd name="connsiteY4-2296" fmla="*/ 139020 h 567514"/>
                <a:gd name="connsiteX5-2297" fmla="*/ 495380 w 883813"/>
                <a:gd name="connsiteY5-2298" fmla="*/ 321940 h 567514"/>
                <a:gd name="connsiteX6-2299" fmla="*/ 628650 w 883813"/>
                <a:gd name="connsiteY6-2300" fmla="*/ 328281 h 567514"/>
                <a:gd name="connsiteX7-2301" fmla="*/ 838200 w 883813"/>
                <a:gd name="connsiteY7-2302" fmla="*/ 339711 h 567514"/>
                <a:gd name="connsiteX8-2303" fmla="*/ 807720 w 883813"/>
                <a:gd name="connsiteY8-2304" fmla="*/ 492111 h 567514"/>
                <a:gd name="connsiteX9-2305" fmla="*/ 685800 w 883813"/>
                <a:gd name="connsiteY9-2306" fmla="*/ 503541 h 567514"/>
                <a:gd name="connsiteX10-2307" fmla="*/ 502920 w 883813"/>
                <a:gd name="connsiteY10-2308" fmla="*/ 507351 h 567514"/>
                <a:gd name="connsiteX11-2309" fmla="*/ 331470 w 883813"/>
                <a:gd name="connsiteY11-2310" fmla="*/ 560691 h 567514"/>
                <a:gd name="connsiteX12-2311" fmla="*/ 3810 w 883813"/>
                <a:gd name="connsiteY12-2312" fmla="*/ 541641 h 567514"/>
                <a:gd name="connsiteX13-2313" fmla="*/ 0 w 883813"/>
                <a:gd name="connsiteY13-2314" fmla="*/ 206361 h 567514"/>
                <a:gd name="connsiteX14-2315" fmla="*/ 167640 w 883813"/>
                <a:gd name="connsiteY14-2316" fmla="*/ 164451 h 567514"/>
                <a:gd name="connsiteX0-2317" fmla="*/ 167640 w 883813"/>
                <a:gd name="connsiteY0-2318" fmla="*/ 164451 h 567514"/>
                <a:gd name="connsiteX1-2319" fmla="*/ 441960 w 883813"/>
                <a:gd name="connsiteY1-2320" fmla="*/ 8241 h 567514"/>
                <a:gd name="connsiteX2-2321" fmla="*/ 796277 w 883813"/>
                <a:gd name="connsiteY2-2322" fmla="*/ 17112 h 567514"/>
                <a:gd name="connsiteX3-2323" fmla="*/ 883813 w 883813"/>
                <a:gd name="connsiteY3-2324" fmla="*/ 137755 h 567514"/>
                <a:gd name="connsiteX4-2325" fmla="*/ 516881 w 883813"/>
                <a:gd name="connsiteY4-2326" fmla="*/ 139020 h 567514"/>
                <a:gd name="connsiteX5-2327" fmla="*/ 495380 w 883813"/>
                <a:gd name="connsiteY5-2328" fmla="*/ 321940 h 567514"/>
                <a:gd name="connsiteX6-2329" fmla="*/ 628650 w 883813"/>
                <a:gd name="connsiteY6-2330" fmla="*/ 328281 h 567514"/>
                <a:gd name="connsiteX7-2331" fmla="*/ 838200 w 883813"/>
                <a:gd name="connsiteY7-2332" fmla="*/ 339711 h 567514"/>
                <a:gd name="connsiteX8-2333" fmla="*/ 807720 w 883813"/>
                <a:gd name="connsiteY8-2334" fmla="*/ 492111 h 567514"/>
                <a:gd name="connsiteX9-2335" fmla="*/ 685800 w 883813"/>
                <a:gd name="connsiteY9-2336" fmla="*/ 503541 h 567514"/>
                <a:gd name="connsiteX10-2337" fmla="*/ 502920 w 883813"/>
                <a:gd name="connsiteY10-2338" fmla="*/ 507351 h 567514"/>
                <a:gd name="connsiteX11-2339" fmla="*/ 331470 w 883813"/>
                <a:gd name="connsiteY11-2340" fmla="*/ 560691 h 567514"/>
                <a:gd name="connsiteX12-2341" fmla="*/ 3810 w 883813"/>
                <a:gd name="connsiteY12-2342" fmla="*/ 541641 h 567514"/>
                <a:gd name="connsiteX13-2343" fmla="*/ 0 w 883813"/>
                <a:gd name="connsiteY13-2344" fmla="*/ 206361 h 567514"/>
                <a:gd name="connsiteX14-2345" fmla="*/ 167640 w 883813"/>
                <a:gd name="connsiteY14-2346" fmla="*/ 164451 h 567514"/>
                <a:gd name="connsiteX0-2347" fmla="*/ 167640 w 883813"/>
                <a:gd name="connsiteY0-2348" fmla="*/ 164451 h 564795"/>
                <a:gd name="connsiteX1-2349" fmla="*/ 441960 w 883813"/>
                <a:gd name="connsiteY1-2350" fmla="*/ 8241 h 564795"/>
                <a:gd name="connsiteX2-2351" fmla="*/ 796277 w 883813"/>
                <a:gd name="connsiteY2-2352" fmla="*/ 17112 h 564795"/>
                <a:gd name="connsiteX3-2353" fmla="*/ 883813 w 883813"/>
                <a:gd name="connsiteY3-2354" fmla="*/ 137755 h 564795"/>
                <a:gd name="connsiteX4-2355" fmla="*/ 516881 w 883813"/>
                <a:gd name="connsiteY4-2356" fmla="*/ 139020 h 564795"/>
                <a:gd name="connsiteX5-2357" fmla="*/ 495380 w 883813"/>
                <a:gd name="connsiteY5-2358" fmla="*/ 321940 h 564795"/>
                <a:gd name="connsiteX6-2359" fmla="*/ 628650 w 883813"/>
                <a:gd name="connsiteY6-2360" fmla="*/ 328281 h 564795"/>
                <a:gd name="connsiteX7-2361" fmla="*/ 838200 w 883813"/>
                <a:gd name="connsiteY7-2362" fmla="*/ 339711 h 564795"/>
                <a:gd name="connsiteX8-2363" fmla="*/ 807720 w 883813"/>
                <a:gd name="connsiteY8-2364" fmla="*/ 492111 h 564795"/>
                <a:gd name="connsiteX9-2365" fmla="*/ 685800 w 883813"/>
                <a:gd name="connsiteY9-2366" fmla="*/ 503541 h 564795"/>
                <a:gd name="connsiteX10-2367" fmla="*/ 502920 w 883813"/>
                <a:gd name="connsiteY10-2368" fmla="*/ 507351 h 564795"/>
                <a:gd name="connsiteX11-2369" fmla="*/ 331470 w 883813"/>
                <a:gd name="connsiteY11-2370" fmla="*/ 560691 h 564795"/>
                <a:gd name="connsiteX12-2371" fmla="*/ 3811 w 883813"/>
                <a:gd name="connsiteY12-2372" fmla="*/ 503474 h 564795"/>
                <a:gd name="connsiteX13-2373" fmla="*/ 0 w 883813"/>
                <a:gd name="connsiteY13-2374" fmla="*/ 206361 h 564795"/>
                <a:gd name="connsiteX14-2375" fmla="*/ 167640 w 883813"/>
                <a:gd name="connsiteY14-2376" fmla="*/ 164451 h 564795"/>
                <a:gd name="connsiteX0-2377" fmla="*/ 167640 w 883813"/>
                <a:gd name="connsiteY0-2378" fmla="*/ 164451 h 550307"/>
                <a:gd name="connsiteX1-2379" fmla="*/ 441960 w 883813"/>
                <a:gd name="connsiteY1-2380" fmla="*/ 8241 h 550307"/>
                <a:gd name="connsiteX2-2381" fmla="*/ 796277 w 883813"/>
                <a:gd name="connsiteY2-2382" fmla="*/ 17112 h 550307"/>
                <a:gd name="connsiteX3-2383" fmla="*/ 883813 w 883813"/>
                <a:gd name="connsiteY3-2384" fmla="*/ 137755 h 550307"/>
                <a:gd name="connsiteX4-2385" fmla="*/ 516881 w 883813"/>
                <a:gd name="connsiteY4-2386" fmla="*/ 139020 h 550307"/>
                <a:gd name="connsiteX5-2387" fmla="*/ 495380 w 883813"/>
                <a:gd name="connsiteY5-2388" fmla="*/ 321940 h 550307"/>
                <a:gd name="connsiteX6-2389" fmla="*/ 628650 w 883813"/>
                <a:gd name="connsiteY6-2390" fmla="*/ 328281 h 550307"/>
                <a:gd name="connsiteX7-2391" fmla="*/ 838200 w 883813"/>
                <a:gd name="connsiteY7-2392" fmla="*/ 339711 h 550307"/>
                <a:gd name="connsiteX8-2393" fmla="*/ 807720 w 883813"/>
                <a:gd name="connsiteY8-2394" fmla="*/ 492111 h 550307"/>
                <a:gd name="connsiteX9-2395" fmla="*/ 685800 w 883813"/>
                <a:gd name="connsiteY9-2396" fmla="*/ 503541 h 550307"/>
                <a:gd name="connsiteX10-2397" fmla="*/ 502920 w 883813"/>
                <a:gd name="connsiteY10-2398" fmla="*/ 507351 h 550307"/>
                <a:gd name="connsiteX11-2399" fmla="*/ 331470 w 883813"/>
                <a:gd name="connsiteY11-2400" fmla="*/ 545424 h 550307"/>
                <a:gd name="connsiteX12-2401" fmla="*/ 3811 w 883813"/>
                <a:gd name="connsiteY12-2402" fmla="*/ 503474 h 550307"/>
                <a:gd name="connsiteX13-2403" fmla="*/ 0 w 883813"/>
                <a:gd name="connsiteY13-2404" fmla="*/ 206361 h 550307"/>
                <a:gd name="connsiteX14-2405" fmla="*/ 167640 w 883813"/>
                <a:gd name="connsiteY14-2406" fmla="*/ 164451 h 550307"/>
                <a:gd name="connsiteX0-2407" fmla="*/ 167640 w 883813"/>
                <a:gd name="connsiteY0-2408" fmla="*/ 164451 h 545424"/>
                <a:gd name="connsiteX1-2409" fmla="*/ 441960 w 883813"/>
                <a:gd name="connsiteY1-2410" fmla="*/ 8241 h 545424"/>
                <a:gd name="connsiteX2-2411" fmla="*/ 796277 w 883813"/>
                <a:gd name="connsiteY2-2412" fmla="*/ 17112 h 545424"/>
                <a:gd name="connsiteX3-2413" fmla="*/ 883813 w 883813"/>
                <a:gd name="connsiteY3-2414" fmla="*/ 137755 h 545424"/>
                <a:gd name="connsiteX4-2415" fmla="*/ 516881 w 883813"/>
                <a:gd name="connsiteY4-2416" fmla="*/ 139020 h 545424"/>
                <a:gd name="connsiteX5-2417" fmla="*/ 495380 w 883813"/>
                <a:gd name="connsiteY5-2418" fmla="*/ 321940 h 545424"/>
                <a:gd name="connsiteX6-2419" fmla="*/ 628650 w 883813"/>
                <a:gd name="connsiteY6-2420" fmla="*/ 328281 h 545424"/>
                <a:gd name="connsiteX7-2421" fmla="*/ 838200 w 883813"/>
                <a:gd name="connsiteY7-2422" fmla="*/ 339711 h 545424"/>
                <a:gd name="connsiteX8-2423" fmla="*/ 807720 w 883813"/>
                <a:gd name="connsiteY8-2424" fmla="*/ 492111 h 545424"/>
                <a:gd name="connsiteX9-2425" fmla="*/ 685800 w 883813"/>
                <a:gd name="connsiteY9-2426" fmla="*/ 503541 h 545424"/>
                <a:gd name="connsiteX10-2427" fmla="*/ 502920 w 883813"/>
                <a:gd name="connsiteY10-2428" fmla="*/ 507351 h 545424"/>
                <a:gd name="connsiteX11-2429" fmla="*/ 331470 w 883813"/>
                <a:gd name="connsiteY11-2430" fmla="*/ 545424 h 545424"/>
                <a:gd name="connsiteX12-2431" fmla="*/ 3811 w 883813"/>
                <a:gd name="connsiteY12-2432" fmla="*/ 503474 h 545424"/>
                <a:gd name="connsiteX13-2433" fmla="*/ 0 w 883813"/>
                <a:gd name="connsiteY13-2434" fmla="*/ 206361 h 545424"/>
                <a:gd name="connsiteX14-2435" fmla="*/ 167640 w 883813"/>
                <a:gd name="connsiteY14-2436" fmla="*/ 164451 h 545424"/>
                <a:gd name="connsiteX0-2437" fmla="*/ 167640 w 883813"/>
                <a:gd name="connsiteY0-2438" fmla="*/ 164451 h 545424"/>
                <a:gd name="connsiteX1-2439" fmla="*/ 441960 w 883813"/>
                <a:gd name="connsiteY1-2440" fmla="*/ 8241 h 545424"/>
                <a:gd name="connsiteX2-2441" fmla="*/ 796277 w 883813"/>
                <a:gd name="connsiteY2-2442" fmla="*/ 17112 h 545424"/>
                <a:gd name="connsiteX3-2443" fmla="*/ 883813 w 883813"/>
                <a:gd name="connsiteY3-2444" fmla="*/ 137755 h 545424"/>
                <a:gd name="connsiteX4-2445" fmla="*/ 516881 w 883813"/>
                <a:gd name="connsiteY4-2446" fmla="*/ 139020 h 545424"/>
                <a:gd name="connsiteX5-2447" fmla="*/ 495380 w 883813"/>
                <a:gd name="connsiteY5-2448" fmla="*/ 321940 h 545424"/>
                <a:gd name="connsiteX6-2449" fmla="*/ 628650 w 883813"/>
                <a:gd name="connsiteY6-2450" fmla="*/ 328281 h 545424"/>
                <a:gd name="connsiteX7-2451" fmla="*/ 838200 w 883813"/>
                <a:gd name="connsiteY7-2452" fmla="*/ 339711 h 545424"/>
                <a:gd name="connsiteX8-2453" fmla="*/ 807720 w 883813"/>
                <a:gd name="connsiteY8-2454" fmla="*/ 492111 h 545424"/>
                <a:gd name="connsiteX9-2455" fmla="*/ 685800 w 883813"/>
                <a:gd name="connsiteY9-2456" fmla="*/ 503541 h 545424"/>
                <a:gd name="connsiteX10-2457" fmla="*/ 502920 w 883813"/>
                <a:gd name="connsiteY10-2458" fmla="*/ 507351 h 545424"/>
                <a:gd name="connsiteX11-2459" fmla="*/ 331470 w 883813"/>
                <a:gd name="connsiteY11-2460" fmla="*/ 545424 h 545424"/>
                <a:gd name="connsiteX12-2461" fmla="*/ 3811 w 883813"/>
                <a:gd name="connsiteY12-2462" fmla="*/ 503474 h 545424"/>
                <a:gd name="connsiteX13-2463" fmla="*/ 0 w 883813"/>
                <a:gd name="connsiteY13-2464" fmla="*/ 206361 h 545424"/>
                <a:gd name="connsiteX14-2465" fmla="*/ 167640 w 883813"/>
                <a:gd name="connsiteY14-2466" fmla="*/ 164451 h 545424"/>
                <a:gd name="connsiteX0-2467" fmla="*/ 167640 w 883813"/>
                <a:gd name="connsiteY0-2468" fmla="*/ 164451 h 545424"/>
                <a:gd name="connsiteX1-2469" fmla="*/ 441960 w 883813"/>
                <a:gd name="connsiteY1-2470" fmla="*/ 8241 h 545424"/>
                <a:gd name="connsiteX2-2471" fmla="*/ 796277 w 883813"/>
                <a:gd name="connsiteY2-2472" fmla="*/ 17112 h 545424"/>
                <a:gd name="connsiteX3-2473" fmla="*/ 883813 w 883813"/>
                <a:gd name="connsiteY3-2474" fmla="*/ 137755 h 545424"/>
                <a:gd name="connsiteX4-2475" fmla="*/ 516881 w 883813"/>
                <a:gd name="connsiteY4-2476" fmla="*/ 139020 h 545424"/>
                <a:gd name="connsiteX5-2477" fmla="*/ 495380 w 883813"/>
                <a:gd name="connsiteY5-2478" fmla="*/ 321940 h 545424"/>
                <a:gd name="connsiteX6-2479" fmla="*/ 628650 w 883813"/>
                <a:gd name="connsiteY6-2480" fmla="*/ 328281 h 545424"/>
                <a:gd name="connsiteX7-2481" fmla="*/ 838200 w 883813"/>
                <a:gd name="connsiteY7-2482" fmla="*/ 339711 h 545424"/>
                <a:gd name="connsiteX8-2483" fmla="*/ 807720 w 883813"/>
                <a:gd name="connsiteY8-2484" fmla="*/ 492111 h 545424"/>
                <a:gd name="connsiteX9-2485" fmla="*/ 685800 w 883813"/>
                <a:gd name="connsiteY9-2486" fmla="*/ 503541 h 545424"/>
                <a:gd name="connsiteX10-2487" fmla="*/ 523276 w 883813"/>
                <a:gd name="connsiteY10-2488" fmla="*/ 507351 h 545424"/>
                <a:gd name="connsiteX11-2489" fmla="*/ 331470 w 883813"/>
                <a:gd name="connsiteY11-2490" fmla="*/ 545424 h 545424"/>
                <a:gd name="connsiteX12-2491" fmla="*/ 3811 w 883813"/>
                <a:gd name="connsiteY12-2492" fmla="*/ 503474 h 545424"/>
                <a:gd name="connsiteX13-2493" fmla="*/ 0 w 883813"/>
                <a:gd name="connsiteY13-2494" fmla="*/ 206361 h 545424"/>
                <a:gd name="connsiteX14-2495" fmla="*/ 167640 w 883813"/>
                <a:gd name="connsiteY14-2496" fmla="*/ 164451 h 545424"/>
                <a:gd name="connsiteX0-2497" fmla="*/ 167640 w 883813"/>
                <a:gd name="connsiteY0-2498" fmla="*/ 164451 h 545424"/>
                <a:gd name="connsiteX1-2499" fmla="*/ 441960 w 883813"/>
                <a:gd name="connsiteY1-2500" fmla="*/ 8241 h 545424"/>
                <a:gd name="connsiteX2-2501" fmla="*/ 796277 w 883813"/>
                <a:gd name="connsiteY2-2502" fmla="*/ 17112 h 545424"/>
                <a:gd name="connsiteX3-2503" fmla="*/ 883813 w 883813"/>
                <a:gd name="connsiteY3-2504" fmla="*/ 137755 h 545424"/>
                <a:gd name="connsiteX4-2505" fmla="*/ 516881 w 883813"/>
                <a:gd name="connsiteY4-2506" fmla="*/ 139020 h 545424"/>
                <a:gd name="connsiteX5-2507" fmla="*/ 495380 w 883813"/>
                <a:gd name="connsiteY5-2508" fmla="*/ 321940 h 545424"/>
                <a:gd name="connsiteX6-2509" fmla="*/ 628650 w 883813"/>
                <a:gd name="connsiteY6-2510" fmla="*/ 328281 h 545424"/>
                <a:gd name="connsiteX7-2511" fmla="*/ 838200 w 883813"/>
                <a:gd name="connsiteY7-2512" fmla="*/ 339711 h 545424"/>
                <a:gd name="connsiteX8-2513" fmla="*/ 807720 w 883813"/>
                <a:gd name="connsiteY8-2514" fmla="*/ 492111 h 545424"/>
                <a:gd name="connsiteX9-2515" fmla="*/ 685800 w 883813"/>
                <a:gd name="connsiteY9-2516" fmla="*/ 503541 h 545424"/>
                <a:gd name="connsiteX10-2517" fmla="*/ 523276 w 883813"/>
                <a:gd name="connsiteY10-2518" fmla="*/ 499718 h 545424"/>
                <a:gd name="connsiteX11-2519" fmla="*/ 331470 w 883813"/>
                <a:gd name="connsiteY11-2520" fmla="*/ 545424 h 545424"/>
                <a:gd name="connsiteX12-2521" fmla="*/ 3811 w 883813"/>
                <a:gd name="connsiteY12-2522" fmla="*/ 503474 h 545424"/>
                <a:gd name="connsiteX13-2523" fmla="*/ 0 w 883813"/>
                <a:gd name="connsiteY13-2524" fmla="*/ 206361 h 545424"/>
                <a:gd name="connsiteX14-2525" fmla="*/ 167640 w 883813"/>
                <a:gd name="connsiteY14-2526" fmla="*/ 164451 h 545424"/>
                <a:gd name="connsiteX0-2527" fmla="*/ 167640 w 883813"/>
                <a:gd name="connsiteY0-2528" fmla="*/ 164451 h 545424"/>
                <a:gd name="connsiteX1-2529" fmla="*/ 441960 w 883813"/>
                <a:gd name="connsiteY1-2530" fmla="*/ 8241 h 545424"/>
                <a:gd name="connsiteX2-2531" fmla="*/ 796277 w 883813"/>
                <a:gd name="connsiteY2-2532" fmla="*/ 17112 h 545424"/>
                <a:gd name="connsiteX3-2533" fmla="*/ 883813 w 883813"/>
                <a:gd name="connsiteY3-2534" fmla="*/ 137755 h 545424"/>
                <a:gd name="connsiteX4-2535" fmla="*/ 516881 w 883813"/>
                <a:gd name="connsiteY4-2536" fmla="*/ 139020 h 545424"/>
                <a:gd name="connsiteX5-2537" fmla="*/ 495380 w 883813"/>
                <a:gd name="connsiteY5-2538" fmla="*/ 321940 h 545424"/>
                <a:gd name="connsiteX6-2539" fmla="*/ 628650 w 883813"/>
                <a:gd name="connsiteY6-2540" fmla="*/ 328281 h 545424"/>
                <a:gd name="connsiteX7-2541" fmla="*/ 838200 w 883813"/>
                <a:gd name="connsiteY7-2542" fmla="*/ 339711 h 545424"/>
                <a:gd name="connsiteX8-2543" fmla="*/ 807720 w 883813"/>
                <a:gd name="connsiteY8-2544" fmla="*/ 492111 h 545424"/>
                <a:gd name="connsiteX9-2545" fmla="*/ 685800 w 883813"/>
                <a:gd name="connsiteY9-2546" fmla="*/ 495908 h 545424"/>
                <a:gd name="connsiteX10-2547" fmla="*/ 523276 w 883813"/>
                <a:gd name="connsiteY10-2548" fmla="*/ 499718 h 545424"/>
                <a:gd name="connsiteX11-2549" fmla="*/ 331470 w 883813"/>
                <a:gd name="connsiteY11-2550" fmla="*/ 545424 h 545424"/>
                <a:gd name="connsiteX12-2551" fmla="*/ 3811 w 883813"/>
                <a:gd name="connsiteY12-2552" fmla="*/ 503474 h 545424"/>
                <a:gd name="connsiteX13-2553" fmla="*/ 0 w 883813"/>
                <a:gd name="connsiteY13-2554" fmla="*/ 206361 h 545424"/>
                <a:gd name="connsiteX14-2555" fmla="*/ 167640 w 883813"/>
                <a:gd name="connsiteY14-2556" fmla="*/ 164451 h 545424"/>
                <a:gd name="connsiteX0-2557" fmla="*/ 167640 w 883813"/>
                <a:gd name="connsiteY0-2558" fmla="*/ 164451 h 545424"/>
                <a:gd name="connsiteX1-2559" fmla="*/ 441960 w 883813"/>
                <a:gd name="connsiteY1-2560" fmla="*/ 8241 h 545424"/>
                <a:gd name="connsiteX2-2561" fmla="*/ 796277 w 883813"/>
                <a:gd name="connsiteY2-2562" fmla="*/ 17112 h 545424"/>
                <a:gd name="connsiteX3-2563" fmla="*/ 883813 w 883813"/>
                <a:gd name="connsiteY3-2564" fmla="*/ 137755 h 545424"/>
                <a:gd name="connsiteX4-2565" fmla="*/ 516881 w 883813"/>
                <a:gd name="connsiteY4-2566" fmla="*/ 139020 h 545424"/>
                <a:gd name="connsiteX5-2567" fmla="*/ 495380 w 883813"/>
                <a:gd name="connsiteY5-2568" fmla="*/ 321940 h 545424"/>
                <a:gd name="connsiteX6-2569" fmla="*/ 628650 w 883813"/>
                <a:gd name="connsiteY6-2570" fmla="*/ 328281 h 545424"/>
                <a:gd name="connsiteX7-2571" fmla="*/ 838200 w 883813"/>
                <a:gd name="connsiteY7-2572" fmla="*/ 339711 h 545424"/>
                <a:gd name="connsiteX8-2573" fmla="*/ 807720 w 883813"/>
                <a:gd name="connsiteY8-2574" fmla="*/ 492111 h 545424"/>
                <a:gd name="connsiteX9-2575" fmla="*/ 683256 w 883813"/>
                <a:gd name="connsiteY9-2576" fmla="*/ 506086 h 545424"/>
                <a:gd name="connsiteX10-2577" fmla="*/ 523276 w 883813"/>
                <a:gd name="connsiteY10-2578" fmla="*/ 499718 h 545424"/>
                <a:gd name="connsiteX11-2579" fmla="*/ 331470 w 883813"/>
                <a:gd name="connsiteY11-2580" fmla="*/ 545424 h 545424"/>
                <a:gd name="connsiteX12-2581" fmla="*/ 3811 w 883813"/>
                <a:gd name="connsiteY12-2582" fmla="*/ 503474 h 545424"/>
                <a:gd name="connsiteX13-2583" fmla="*/ 0 w 883813"/>
                <a:gd name="connsiteY13-2584" fmla="*/ 206361 h 545424"/>
                <a:gd name="connsiteX14-2585" fmla="*/ 167640 w 883813"/>
                <a:gd name="connsiteY14-2586" fmla="*/ 164451 h 545424"/>
                <a:gd name="connsiteX0-2587" fmla="*/ 167640 w 883813"/>
                <a:gd name="connsiteY0-2588" fmla="*/ 164451 h 545424"/>
                <a:gd name="connsiteX1-2589" fmla="*/ 441960 w 883813"/>
                <a:gd name="connsiteY1-2590" fmla="*/ 8241 h 545424"/>
                <a:gd name="connsiteX2-2591" fmla="*/ 796277 w 883813"/>
                <a:gd name="connsiteY2-2592" fmla="*/ 17112 h 545424"/>
                <a:gd name="connsiteX3-2593" fmla="*/ 883813 w 883813"/>
                <a:gd name="connsiteY3-2594" fmla="*/ 137755 h 545424"/>
                <a:gd name="connsiteX4-2595" fmla="*/ 516881 w 883813"/>
                <a:gd name="connsiteY4-2596" fmla="*/ 139020 h 545424"/>
                <a:gd name="connsiteX5-2597" fmla="*/ 495380 w 883813"/>
                <a:gd name="connsiteY5-2598" fmla="*/ 321940 h 545424"/>
                <a:gd name="connsiteX6-2599" fmla="*/ 628650 w 883813"/>
                <a:gd name="connsiteY6-2600" fmla="*/ 328281 h 545424"/>
                <a:gd name="connsiteX7-2601" fmla="*/ 838200 w 883813"/>
                <a:gd name="connsiteY7-2602" fmla="*/ 339711 h 545424"/>
                <a:gd name="connsiteX8-2603" fmla="*/ 807720 w 883813"/>
                <a:gd name="connsiteY8-2604" fmla="*/ 492111 h 545424"/>
                <a:gd name="connsiteX9-2605" fmla="*/ 688345 w 883813"/>
                <a:gd name="connsiteY9-2606" fmla="*/ 503542 h 545424"/>
                <a:gd name="connsiteX10-2607" fmla="*/ 523276 w 883813"/>
                <a:gd name="connsiteY10-2608" fmla="*/ 499718 h 545424"/>
                <a:gd name="connsiteX11-2609" fmla="*/ 331470 w 883813"/>
                <a:gd name="connsiteY11-2610" fmla="*/ 545424 h 545424"/>
                <a:gd name="connsiteX12-2611" fmla="*/ 3811 w 883813"/>
                <a:gd name="connsiteY12-2612" fmla="*/ 503474 h 545424"/>
                <a:gd name="connsiteX13-2613" fmla="*/ 0 w 883813"/>
                <a:gd name="connsiteY13-2614" fmla="*/ 206361 h 545424"/>
                <a:gd name="connsiteX14-2615" fmla="*/ 167640 w 883813"/>
                <a:gd name="connsiteY14-2616" fmla="*/ 164451 h 545424"/>
                <a:gd name="connsiteX0-2617" fmla="*/ 167640 w 883813"/>
                <a:gd name="connsiteY0-2618" fmla="*/ 164451 h 545424"/>
                <a:gd name="connsiteX1-2619" fmla="*/ 441960 w 883813"/>
                <a:gd name="connsiteY1-2620" fmla="*/ 8241 h 545424"/>
                <a:gd name="connsiteX2-2621" fmla="*/ 796277 w 883813"/>
                <a:gd name="connsiteY2-2622" fmla="*/ 17112 h 545424"/>
                <a:gd name="connsiteX3-2623" fmla="*/ 883813 w 883813"/>
                <a:gd name="connsiteY3-2624" fmla="*/ 137755 h 545424"/>
                <a:gd name="connsiteX4-2625" fmla="*/ 516881 w 883813"/>
                <a:gd name="connsiteY4-2626" fmla="*/ 139020 h 545424"/>
                <a:gd name="connsiteX5-2627" fmla="*/ 495380 w 883813"/>
                <a:gd name="connsiteY5-2628" fmla="*/ 321940 h 545424"/>
                <a:gd name="connsiteX6-2629" fmla="*/ 628650 w 883813"/>
                <a:gd name="connsiteY6-2630" fmla="*/ 328281 h 545424"/>
                <a:gd name="connsiteX7-2631" fmla="*/ 838200 w 883813"/>
                <a:gd name="connsiteY7-2632" fmla="*/ 339711 h 545424"/>
                <a:gd name="connsiteX8-2633" fmla="*/ 807720 w 883813"/>
                <a:gd name="connsiteY8-2634" fmla="*/ 492111 h 545424"/>
                <a:gd name="connsiteX9-2635" fmla="*/ 688345 w 883813"/>
                <a:gd name="connsiteY9-2636" fmla="*/ 503542 h 545424"/>
                <a:gd name="connsiteX10-2637" fmla="*/ 523276 w 883813"/>
                <a:gd name="connsiteY10-2638" fmla="*/ 499718 h 545424"/>
                <a:gd name="connsiteX11-2639" fmla="*/ 331470 w 883813"/>
                <a:gd name="connsiteY11-2640" fmla="*/ 545424 h 545424"/>
                <a:gd name="connsiteX12-2641" fmla="*/ 3811 w 883813"/>
                <a:gd name="connsiteY12-2642" fmla="*/ 503474 h 545424"/>
                <a:gd name="connsiteX13-2643" fmla="*/ 0 w 883813"/>
                <a:gd name="connsiteY13-2644" fmla="*/ 206361 h 545424"/>
                <a:gd name="connsiteX14-2645" fmla="*/ 167640 w 883813"/>
                <a:gd name="connsiteY14-2646" fmla="*/ 164451 h 545424"/>
                <a:gd name="connsiteX0-2647" fmla="*/ 167640 w 883813"/>
                <a:gd name="connsiteY0-2648" fmla="*/ 164451 h 545424"/>
                <a:gd name="connsiteX1-2649" fmla="*/ 441960 w 883813"/>
                <a:gd name="connsiteY1-2650" fmla="*/ 8241 h 545424"/>
                <a:gd name="connsiteX2-2651" fmla="*/ 796277 w 883813"/>
                <a:gd name="connsiteY2-2652" fmla="*/ 17112 h 545424"/>
                <a:gd name="connsiteX3-2653" fmla="*/ 883813 w 883813"/>
                <a:gd name="connsiteY3-2654" fmla="*/ 137755 h 545424"/>
                <a:gd name="connsiteX4-2655" fmla="*/ 516881 w 883813"/>
                <a:gd name="connsiteY4-2656" fmla="*/ 139020 h 545424"/>
                <a:gd name="connsiteX5-2657" fmla="*/ 495380 w 883813"/>
                <a:gd name="connsiteY5-2658" fmla="*/ 321940 h 545424"/>
                <a:gd name="connsiteX6-2659" fmla="*/ 628650 w 883813"/>
                <a:gd name="connsiteY6-2660" fmla="*/ 328281 h 545424"/>
                <a:gd name="connsiteX7-2661" fmla="*/ 838200 w 883813"/>
                <a:gd name="connsiteY7-2662" fmla="*/ 339711 h 545424"/>
                <a:gd name="connsiteX8-2663" fmla="*/ 807720 w 883813"/>
                <a:gd name="connsiteY8-2664" fmla="*/ 492111 h 545424"/>
                <a:gd name="connsiteX9-2665" fmla="*/ 688345 w 883813"/>
                <a:gd name="connsiteY9-2666" fmla="*/ 503542 h 545424"/>
                <a:gd name="connsiteX10-2667" fmla="*/ 523276 w 883813"/>
                <a:gd name="connsiteY10-2668" fmla="*/ 499718 h 545424"/>
                <a:gd name="connsiteX11-2669" fmla="*/ 331470 w 883813"/>
                <a:gd name="connsiteY11-2670" fmla="*/ 545424 h 545424"/>
                <a:gd name="connsiteX12-2671" fmla="*/ 3811 w 883813"/>
                <a:gd name="connsiteY12-2672" fmla="*/ 503474 h 545424"/>
                <a:gd name="connsiteX13-2673" fmla="*/ 0 w 883813"/>
                <a:gd name="connsiteY13-2674" fmla="*/ 206361 h 545424"/>
                <a:gd name="connsiteX14-2675" fmla="*/ 167640 w 883813"/>
                <a:gd name="connsiteY14-2676" fmla="*/ 164451 h 545424"/>
                <a:gd name="connsiteX0-2677" fmla="*/ 167640 w 883813"/>
                <a:gd name="connsiteY0-2678" fmla="*/ 164451 h 545424"/>
                <a:gd name="connsiteX1-2679" fmla="*/ 441960 w 883813"/>
                <a:gd name="connsiteY1-2680" fmla="*/ 8241 h 545424"/>
                <a:gd name="connsiteX2-2681" fmla="*/ 796277 w 883813"/>
                <a:gd name="connsiteY2-2682" fmla="*/ 17112 h 545424"/>
                <a:gd name="connsiteX3-2683" fmla="*/ 883813 w 883813"/>
                <a:gd name="connsiteY3-2684" fmla="*/ 137755 h 545424"/>
                <a:gd name="connsiteX4-2685" fmla="*/ 516881 w 883813"/>
                <a:gd name="connsiteY4-2686" fmla="*/ 139020 h 545424"/>
                <a:gd name="connsiteX5-2687" fmla="*/ 495380 w 883813"/>
                <a:gd name="connsiteY5-2688" fmla="*/ 321940 h 545424"/>
                <a:gd name="connsiteX6-2689" fmla="*/ 631195 w 883813"/>
                <a:gd name="connsiteY6-2690" fmla="*/ 343548 h 545424"/>
                <a:gd name="connsiteX7-2691" fmla="*/ 838200 w 883813"/>
                <a:gd name="connsiteY7-2692" fmla="*/ 339711 h 545424"/>
                <a:gd name="connsiteX8-2693" fmla="*/ 807720 w 883813"/>
                <a:gd name="connsiteY8-2694" fmla="*/ 492111 h 545424"/>
                <a:gd name="connsiteX9-2695" fmla="*/ 688345 w 883813"/>
                <a:gd name="connsiteY9-2696" fmla="*/ 503542 h 545424"/>
                <a:gd name="connsiteX10-2697" fmla="*/ 523276 w 883813"/>
                <a:gd name="connsiteY10-2698" fmla="*/ 499718 h 545424"/>
                <a:gd name="connsiteX11-2699" fmla="*/ 331470 w 883813"/>
                <a:gd name="connsiteY11-2700" fmla="*/ 545424 h 545424"/>
                <a:gd name="connsiteX12-2701" fmla="*/ 3811 w 883813"/>
                <a:gd name="connsiteY12-2702" fmla="*/ 503474 h 545424"/>
                <a:gd name="connsiteX13-2703" fmla="*/ 0 w 883813"/>
                <a:gd name="connsiteY13-2704" fmla="*/ 206361 h 545424"/>
                <a:gd name="connsiteX14-2705" fmla="*/ 167640 w 883813"/>
                <a:gd name="connsiteY14-2706" fmla="*/ 164451 h 545424"/>
                <a:gd name="connsiteX0-2707" fmla="*/ 167640 w 883813"/>
                <a:gd name="connsiteY0-2708" fmla="*/ 164451 h 545424"/>
                <a:gd name="connsiteX1-2709" fmla="*/ 441960 w 883813"/>
                <a:gd name="connsiteY1-2710" fmla="*/ 8241 h 545424"/>
                <a:gd name="connsiteX2-2711" fmla="*/ 796277 w 883813"/>
                <a:gd name="connsiteY2-2712" fmla="*/ 17112 h 545424"/>
                <a:gd name="connsiteX3-2713" fmla="*/ 883813 w 883813"/>
                <a:gd name="connsiteY3-2714" fmla="*/ 137755 h 545424"/>
                <a:gd name="connsiteX4-2715" fmla="*/ 516881 w 883813"/>
                <a:gd name="connsiteY4-2716" fmla="*/ 139020 h 545424"/>
                <a:gd name="connsiteX5-2717" fmla="*/ 495380 w 883813"/>
                <a:gd name="connsiteY5-2718" fmla="*/ 321940 h 545424"/>
                <a:gd name="connsiteX6-2719" fmla="*/ 631195 w 883813"/>
                <a:gd name="connsiteY6-2720" fmla="*/ 333370 h 545424"/>
                <a:gd name="connsiteX7-2721" fmla="*/ 838200 w 883813"/>
                <a:gd name="connsiteY7-2722" fmla="*/ 339711 h 545424"/>
                <a:gd name="connsiteX8-2723" fmla="*/ 807720 w 883813"/>
                <a:gd name="connsiteY8-2724" fmla="*/ 492111 h 545424"/>
                <a:gd name="connsiteX9-2725" fmla="*/ 688345 w 883813"/>
                <a:gd name="connsiteY9-2726" fmla="*/ 503542 h 545424"/>
                <a:gd name="connsiteX10-2727" fmla="*/ 523276 w 883813"/>
                <a:gd name="connsiteY10-2728" fmla="*/ 499718 h 545424"/>
                <a:gd name="connsiteX11-2729" fmla="*/ 331470 w 883813"/>
                <a:gd name="connsiteY11-2730" fmla="*/ 545424 h 545424"/>
                <a:gd name="connsiteX12-2731" fmla="*/ 3811 w 883813"/>
                <a:gd name="connsiteY12-2732" fmla="*/ 503474 h 545424"/>
                <a:gd name="connsiteX13-2733" fmla="*/ 0 w 883813"/>
                <a:gd name="connsiteY13-2734" fmla="*/ 206361 h 545424"/>
                <a:gd name="connsiteX14-2735" fmla="*/ 167640 w 883813"/>
                <a:gd name="connsiteY14-2736" fmla="*/ 164451 h 545424"/>
                <a:gd name="connsiteX0-2737" fmla="*/ 167640 w 883813"/>
                <a:gd name="connsiteY0-2738" fmla="*/ 164451 h 545424"/>
                <a:gd name="connsiteX1-2739" fmla="*/ 441960 w 883813"/>
                <a:gd name="connsiteY1-2740" fmla="*/ 8241 h 545424"/>
                <a:gd name="connsiteX2-2741" fmla="*/ 796277 w 883813"/>
                <a:gd name="connsiteY2-2742" fmla="*/ 17112 h 545424"/>
                <a:gd name="connsiteX3-2743" fmla="*/ 883813 w 883813"/>
                <a:gd name="connsiteY3-2744" fmla="*/ 137755 h 545424"/>
                <a:gd name="connsiteX4-2745" fmla="*/ 516881 w 883813"/>
                <a:gd name="connsiteY4-2746" fmla="*/ 139020 h 545424"/>
                <a:gd name="connsiteX5-2747" fmla="*/ 495380 w 883813"/>
                <a:gd name="connsiteY5-2748" fmla="*/ 321940 h 545424"/>
                <a:gd name="connsiteX6-2749" fmla="*/ 631195 w 883813"/>
                <a:gd name="connsiteY6-2750" fmla="*/ 333370 h 545424"/>
                <a:gd name="connsiteX7-2751" fmla="*/ 838200 w 883813"/>
                <a:gd name="connsiteY7-2752" fmla="*/ 339711 h 545424"/>
                <a:gd name="connsiteX8-2753" fmla="*/ 807720 w 883813"/>
                <a:gd name="connsiteY8-2754" fmla="*/ 492111 h 545424"/>
                <a:gd name="connsiteX9-2755" fmla="*/ 688345 w 883813"/>
                <a:gd name="connsiteY9-2756" fmla="*/ 503542 h 545424"/>
                <a:gd name="connsiteX10-2757" fmla="*/ 523276 w 883813"/>
                <a:gd name="connsiteY10-2758" fmla="*/ 499718 h 545424"/>
                <a:gd name="connsiteX11-2759" fmla="*/ 331470 w 883813"/>
                <a:gd name="connsiteY11-2760" fmla="*/ 545424 h 545424"/>
                <a:gd name="connsiteX12-2761" fmla="*/ 3811 w 883813"/>
                <a:gd name="connsiteY12-2762" fmla="*/ 503474 h 545424"/>
                <a:gd name="connsiteX13-2763" fmla="*/ 0 w 883813"/>
                <a:gd name="connsiteY13-2764" fmla="*/ 206361 h 545424"/>
                <a:gd name="connsiteX14-2765" fmla="*/ 167640 w 883813"/>
                <a:gd name="connsiteY14-2766" fmla="*/ 164451 h 545424"/>
                <a:gd name="connsiteX0-2767" fmla="*/ 167640 w 883813"/>
                <a:gd name="connsiteY0-2768" fmla="*/ 164451 h 545424"/>
                <a:gd name="connsiteX1-2769" fmla="*/ 441960 w 883813"/>
                <a:gd name="connsiteY1-2770" fmla="*/ 8241 h 545424"/>
                <a:gd name="connsiteX2-2771" fmla="*/ 796277 w 883813"/>
                <a:gd name="connsiteY2-2772" fmla="*/ 17112 h 545424"/>
                <a:gd name="connsiteX3-2773" fmla="*/ 883813 w 883813"/>
                <a:gd name="connsiteY3-2774" fmla="*/ 137755 h 545424"/>
                <a:gd name="connsiteX4-2775" fmla="*/ 516881 w 883813"/>
                <a:gd name="connsiteY4-2776" fmla="*/ 139020 h 545424"/>
                <a:gd name="connsiteX5-2777" fmla="*/ 495380 w 883813"/>
                <a:gd name="connsiteY5-2778" fmla="*/ 321940 h 545424"/>
                <a:gd name="connsiteX6-2779" fmla="*/ 631195 w 883813"/>
                <a:gd name="connsiteY6-2780" fmla="*/ 333370 h 545424"/>
                <a:gd name="connsiteX7-2781" fmla="*/ 838200 w 883813"/>
                <a:gd name="connsiteY7-2782" fmla="*/ 339711 h 545424"/>
                <a:gd name="connsiteX8-2783" fmla="*/ 807720 w 883813"/>
                <a:gd name="connsiteY8-2784" fmla="*/ 492111 h 545424"/>
                <a:gd name="connsiteX9-2785" fmla="*/ 688345 w 883813"/>
                <a:gd name="connsiteY9-2786" fmla="*/ 503542 h 545424"/>
                <a:gd name="connsiteX10-2787" fmla="*/ 523276 w 883813"/>
                <a:gd name="connsiteY10-2788" fmla="*/ 499718 h 545424"/>
                <a:gd name="connsiteX11-2789" fmla="*/ 331470 w 883813"/>
                <a:gd name="connsiteY11-2790" fmla="*/ 545424 h 545424"/>
                <a:gd name="connsiteX12-2791" fmla="*/ 3811 w 883813"/>
                <a:gd name="connsiteY12-2792" fmla="*/ 503474 h 545424"/>
                <a:gd name="connsiteX13-2793" fmla="*/ 0 w 883813"/>
                <a:gd name="connsiteY13-2794" fmla="*/ 206361 h 545424"/>
                <a:gd name="connsiteX14-2795" fmla="*/ 167640 w 883813"/>
                <a:gd name="connsiteY14-2796" fmla="*/ 164451 h 545424"/>
                <a:gd name="connsiteX0-2797" fmla="*/ 167640 w 883813"/>
                <a:gd name="connsiteY0-2798" fmla="*/ 164451 h 545424"/>
                <a:gd name="connsiteX1-2799" fmla="*/ 441960 w 883813"/>
                <a:gd name="connsiteY1-2800" fmla="*/ 8241 h 545424"/>
                <a:gd name="connsiteX2-2801" fmla="*/ 796277 w 883813"/>
                <a:gd name="connsiteY2-2802" fmla="*/ 17112 h 545424"/>
                <a:gd name="connsiteX3-2803" fmla="*/ 883813 w 883813"/>
                <a:gd name="connsiteY3-2804" fmla="*/ 137755 h 545424"/>
                <a:gd name="connsiteX4-2805" fmla="*/ 516881 w 883813"/>
                <a:gd name="connsiteY4-2806" fmla="*/ 139020 h 545424"/>
                <a:gd name="connsiteX5-2807" fmla="*/ 495380 w 883813"/>
                <a:gd name="connsiteY5-2808" fmla="*/ 321940 h 545424"/>
                <a:gd name="connsiteX6-2809" fmla="*/ 631195 w 883813"/>
                <a:gd name="connsiteY6-2810" fmla="*/ 333370 h 545424"/>
                <a:gd name="connsiteX7-2811" fmla="*/ 838200 w 883813"/>
                <a:gd name="connsiteY7-2812" fmla="*/ 339711 h 545424"/>
                <a:gd name="connsiteX8-2813" fmla="*/ 807720 w 883813"/>
                <a:gd name="connsiteY8-2814" fmla="*/ 492111 h 545424"/>
                <a:gd name="connsiteX9-2815" fmla="*/ 688345 w 883813"/>
                <a:gd name="connsiteY9-2816" fmla="*/ 503542 h 545424"/>
                <a:gd name="connsiteX10-2817" fmla="*/ 523276 w 883813"/>
                <a:gd name="connsiteY10-2818" fmla="*/ 499718 h 545424"/>
                <a:gd name="connsiteX11-2819" fmla="*/ 331470 w 883813"/>
                <a:gd name="connsiteY11-2820" fmla="*/ 545424 h 545424"/>
                <a:gd name="connsiteX12-2821" fmla="*/ 3811 w 883813"/>
                <a:gd name="connsiteY12-2822" fmla="*/ 503474 h 545424"/>
                <a:gd name="connsiteX13-2823" fmla="*/ 0 w 883813"/>
                <a:gd name="connsiteY13-2824" fmla="*/ 206361 h 545424"/>
                <a:gd name="connsiteX14-2825" fmla="*/ 167640 w 883813"/>
                <a:gd name="connsiteY14-2826" fmla="*/ 164451 h 545424"/>
                <a:gd name="connsiteX0-2827" fmla="*/ 167640 w 883813"/>
                <a:gd name="connsiteY0-2828" fmla="*/ 164451 h 545424"/>
                <a:gd name="connsiteX1-2829" fmla="*/ 441960 w 883813"/>
                <a:gd name="connsiteY1-2830" fmla="*/ 8241 h 545424"/>
                <a:gd name="connsiteX2-2831" fmla="*/ 796277 w 883813"/>
                <a:gd name="connsiteY2-2832" fmla="*/ 17112 h 545424"/>
                <a:gd name="connsiteX3-2833" fmla="*/ 883813 w 883813"/>
                <a:gd name="connsiteY3-2834" fmla="*/ 137755 h 545424"/>
                <a:gd name="connsiteX4-2835" fmla="*/ 516881 w 883813"/>
                <a:gd name="connsiteY4-2836" fmla="*/ 139020 h 545424"/>
                <a:gd name="connsiteX5-2837" fmla="*/ 495380 w 883813"/>
                <a:gd name="connsiteY5-2838" fmla="*/ 321940 h 545424"/>
                <a:gd name="connsiteX6-2839" fmla="*/ 631195 w 883813"/>
                <a:gd name="connsiteY6-2840" fmla="*/ 333370 h 545424"/>
                <a:gd name="connsiteX7-2841" fmla="*/ 838200 w 883813"/>
                <a:gd name="connsiteY7-2842" fmla="*/ 339711 h 545424"/>
                <a:gd name="connsiteX8-2843" fmla="*/ 807720 w 883813"/>
                <a:gd name="connsiteY8-2844" fmla="*/ 492111 h 545424"/>
                <a:gd name="connsiteX9-2845" fmla="*/ 688345 w 883813"/>
                <a:gd name="connsiteY9-2846" fmla="*/ 503542 h 545424"/>
                <a:gd name="connsiteX10-2847" fmla="*/ 523276 w 883813"/>
                <a:gd name="connsiteY10-2848" fmla="*/ 499718 h 545424"/>
                <a:gd name="connsiteX11-2849" fmla="*/ 331470 w 883813"/>
                <a:gd name="connsiteY11-2850" fmla="*/ 545424 h 545424"/>
                <a:gd name="connsiteX12-2851" fmla="*/ 3811 w 883813"/>
                <a:gd name="connsiteY12-2852" fmla="*/ 503474 h 545424"/>
                <a:gd name="connsiteX13-2853" fmla="*/ 0 w 883813"/>
                <a:gd name="connsiteY13-2854" fmla="*/ 206361 h 545424"/>
                <a:gd name="connsiteX14-2855" fmla="*/ 167640 w 883813"/>
                <a:gd name="connsiteY14-2856" fmla="*/ 164451 h 545424"/>
                <a:gd name="connsiteX0-2857" fmla="*/ 167640 w 883813"/>
                <a:gd name="connsiteY0-2858" fmla="*/ 164451 h 545424"/>
                <a:gd name="connsiteX1-2859" fmla="*/ 441960 w 883813"/>
                <a:gd name="connsiteY1-2860" fmla="*/ 8241 h 545424"/>
                <a:gd name="connsiteX2-2861" fmla="*/ 796277 w 883813"/>
                <a:gd name="connsiteY2-2862" fmla="*/ 17112 h 545424"/>
                <a:gd name="connsiteX3-2863" fmla="*/ 883813 w 883813"/>
                <a:gd name="connsiteY3-2864" fmla="*/ 137755 h 545424"/>
                <a:gd name="connsiteX4-2865" fmla="*/ 516881 w 883813"/>
                <a:gd name="connsiteY4-2866" fmla="*/ 139020 h 545424"/>
                <a:gd name="connsiteX5-2867" fmla="*/ 495380 w 883813"/>
                <a:gd name="connsiteY5-2868" fmla="*/ 321940 h 545424"/>
                <a:gd name="connsiteX6-2869" fmla="*/ 631195 w 883813"/>
                <a:gd name="connsiteY6-2870" fmla="*/ 333370 h 545424"/>
                <a:gd name="connsiteX7-2871" fmla="*/ 838200 w 883813"/>
                <a:gd name="connsiteY7-2872" fmla="*/ 339711 h 545424"/>
                <a:gd name="connsiteX8-2873" fmla="*/ 807720 w 883813"/>
                <a:gd name="connsiteY8-2874" fmla="*/ 492111 h 545424"/>
                <a:gd name="connsiteX9-2875" fmla="*/ 688345 w 883813"/>
                <a:gd name="connsiteY9-2876" fmla="*/ 503542 h 545424"/>
                <a:gd name="connsiteX10-2877" fmla="*/ 523276 w 883813"/>
                <a:gd name="connsiteY10-2878" fmla="*/ 499718 h 545424"/>
                <a:gd name="connsiteX11-2879" fmla="*/ 331470 w 883813"/>
                <a:gd name="connsiteY11-2880" fmla="*/ 545424 h 545424"/>
                <a:gd name="connsiteX12-2881" fmla="*/ 3811 w 883813"/>
                <a:gd name="connsiteY12-2882" fmla="*/ 503474 h 545424"/>
                <a:gd name="connsiteX13-2883" fmla="*/ 0 w 883813"/>
                <a:gd name="connsiteY13-2884" fmla="*/ 206361 h 545424"/>
                <a:gd name="connsiteX14-2885" fmla="*/ 167640 w 883813"/>
                <a:gd name="connsiteY14-2886" fmla="*/ 164451 h 545424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29" y="connsiteY14-30"/>
                </a:cxn>
              </a:cxnLst>
              <a:rect l="l" t="t" r="r" b="b"/>
              <a:pathLst>
                <a:path w="883813" h="545424">
                  <a:moveTo>
                    <a:pt x="167640" y="164451"/>
                  </a:moveTo>
                  <a:cubicBezTo>
                    <a:pt x="295910" y="118731"/>
                    <a:pt x="336550" y="46341"/>
                    <a:pt x="441960" y="8241"/>
                  </a:cubicBezTo>
                  <a:cubicBezTo>
                    <a:pt x="490220" y="-12079"/>
                    <a:pt x="676879" y="10788"/>
                    <a:pt x="796277" y="17112"/>
                  </a:cubicBezTo>
                  <a:cubicBezTo>
                    <a:pt x="875008" y="38698"/>
                    <a:pt x="868888" y="98354"/>
                    <a:pt x="883813" y="137755"/>
                  </a:cubicBezTo>
                  <a:cubicBezTo>
                    <a:pt x="757262" y="138177"/>
                    <a:pt x="645976" y="130964"/>
                    <a:pt x="516881" y="139020"/>
                  </a:cubicBezTo>
                  <a:cubicBezTo>
                    <a:pt x="486489" y="202525"/>
                    <a:pt x="491588" y="264791"/>
                    <a:pt x="495380" y="321940"/>
                  </a:cubicBezTo>
                  <a:cubicBezTo>
                    <a:pt x="555070" y="343530"/>
                    <a:pt x="555027" y="339703"/>
                    <a:pt x="631195" y="333370"/>
                  </a:cubicBezTo>
                  <a:cubicBezTo>
                    <a:pt x="725175" y="327020"/>
                    <a:pt x="772169" y="327025"/>
                    <a:pt x="838200" y="339711"/>
                  </a:cubicBezTo>
                  <a:cubicBezTo>
                    <a:pt x="901700" y="354951"/>
                    <a:pt x="888974" y="487036"/>
                    <a:pt x="807720" y="492111"/>
                  </a:cubicBezTo>
                  <a:cubicBezTo>
                    <a:pt x="760295" y="501009"/>
                    <a:pt x="735770" y="507366"/>
                    <a:pt x="688345" y="503542"/>
                  </a:cubicBezTo>
                  <a:cubicBezTo>
                    <a:pt x="624845" y="504825"/>
                    <a:pt x="609636" y="494638"/>
                    <a:pt x="523276" y="499718"/>
                  </a:cubicBezTo>
                  <a:cubicBezTo>
                    <a:pt x="428026" y="520038"/>
                    <a:pt x="417887" y="542889"/>
                    <a:pt x="331470" y="545424"/>
                  </a:cubicBezTo>
                  <a:cubicBezTo>
                    <a:pt x="238738" y="545384"/>
                    <a:pt x="114301" y="503474"/>
                    <a:pt x="3811" y="503474"/>
                  </a:cubicBezTo>
                  <a:cubicBezTo>
                    <a:pt x="2541" y="404436"/>
                    <a:pt x="1270" y="305399"/>
                    <a:pt x="0" y="206361"/>
                  </a:cubicBezTo>
                  <a:lnTo>
                    <a:pt x="167640" y="164451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  <a:alpha val="80000"/>
              </a:schemeClr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3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6" name="矩形 5"/>
          <p:cNvSpPr/>
          <p:nvPr/>
        </p:nvSpPr>
        <p:spPr>
          <a:xfrm>
            <a:off x="3975738" y="718506"/>
            <a:ext cx="6748463" cy="1344930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  <a:prstDash val="dash"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sz="3200" b="1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24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公交费</a:t>
            </a:r>
            <a:r>
              <a:rPr lang="zh-CN" altLang="en-US" sz="3200" b="1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便捷</a:t>
            </a:r>
            <a:r>
              <a:rPr lang="zh-CN" altLang="en-US" sz="24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支付，仅下载一个软件便可支持手机触碰式支付，再也不用担心忘带公交卡、坐车没零钱了。</a:t>
            </a:r>
            <a:endParaRPr lang="zh-CN" altLang="en-US" dirty="0"/>
          </a:p>
        </p:txBody>
      </p:sp>
      <p:sp>
        <p:nvSpPr>
          <p:cNvPr id="23" name="矩形 22"/>
          <p:cNvSpPr/>
          <p:nvPr/>
        </p:nvSpPr>
        <p:spPr>
          <a:xfrm>
            <a:off x="3975735" y="2063750"/>
            <a:ext cx="6029960" cy="979170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  <a:prstDash val="dash"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3200" b="1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24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</a:t>
            </a:r>
            <a:r>
              <a:rPr lang="en-US" altLang="zh-CN" sz="3200" b="1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NFC</a:t>
            </a:r>
            <a:r>
              <a:rPr lang="zh-CN" altLang="en-US" sz="24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系统不同，我们这款软件不需要硬件支持，只需车辆上有相应的硬件即可。</a:t>
            </a:r>
            <a:endParaRPr lang="zh-CN" altLang="en-US" sz="2400" b="1" dirty="0">
              <a:solidFill>
                <a:prstClr val="white">
                  <a:lumMod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5" name="肘形连接符 24"/>
          <p:cNvCxnSpPr/>
          <p:nvPr/>
        </p:nvCxnSpPr>
        <p:spPr>
          <a:xfrm rot="5400000">
            <a:off x="7581902" y="2833689"/>
            <a:ext cx="3346450" cy="1806575"/>
          </a:xfrm>
          <a:prstGeom prst="bentConnector3">
            <a:avLst>
              <a:gd name="adj1" fmla="val 50000"/>
            </a:avLst>
          </a:prstGeom>
          <a:ln w="12700">
            <a:headEnd type="oval" w="med" len="med"/>
            <a:tailEnd type="oval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8" name="肘形连接符 27"/>
          <p:cNvCxnSpPr>
            <a:endCxn id="12" idx="0"/>
          </p:cNvCxnSpPr>
          <p:nvPr/>
        </p:nvCxnSpPr>
        <p:spPr>
          <a:xfrm rot="16200000" flipH="1">
            <a:off x="7468394" y="3847309"/>
            <a:ext cx="2522538" cy="174625"/>
          </a:xfrm>
          <a:prstGeom prst="bentConnector3">
            <a:avLst/>
          </a:prstGeom>
          <a:ln w="12700">
            <a:headEnd type="oval" w="med" len="med"/>
            <a:tailEnd type="oval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0" name="肘形连接符 29"/>
          <p:cNvCxnSpPr/>
          <p:nvPr/>
        </p:nvCxnSpPr>
        <p:spPr>
          <a:xfrm rot="5400000">
            <a:off x="5014913" y="3848102"/>
            <a:ext cx="1130300" cy="615951"/>
          </a:xfrm>
          <a:prstGeom prst="bentConnector3">
            <a:avLst>
              <a:gd name="adj1" fmla="val 50000"/>
            </a:avLst>
          </a:prstGeom>
          <a:ln w="12700">
            <a:headEnd type="oval" w="med" len="med"/>
            <a:tailEnd type="oval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35" name="Picture 44"/>
          <p:cNvPicPr>
            <a:picLocks noChangeAspect="1"/>
          </p:cNvPicPr>
          <p:nvPr/>
        </p:nvPicPr>
        <p:blipFill>
          <a:blip r:embed="rId4" cstate="print">
            <a:duotone>
              <a:prstClr val="black"/>
              <a:schemeClr val="bg1">
                <a:lumMod val="50000"/>
                <a:tint val="45000"/>
                <a:satMod val="400000"/>
              </a:schemeClr>
            </a:duotone>
            <a:lum bright="-40000" contrast="40000"/>
          </a:blip>
          <a:stretch>
            <a:fillRect/>
          </a:stretch>
        </p:blipFill>
        <p:spPr>
          <a:xfrm>
            <a:off x="3975686" y="4730447"/>
            <a:ext cx="1558612" cy="1003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Picture 10" descr="C:\Users\Jonahs\Dropbox\Projects SCOTT\MEET Windows Azure\source\Background\tile-icon-network.png"/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chemeClr val="bg1">
                <a:lumMod val="5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5631646" y="4973367"/>
            <a:ext cx="638782" cy="638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6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0561" y="4818208"/>
            <a:ext cx="700881" cy="700881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22975" y="4221480"/>
            <a:ext cx="2329180" cy="2098040"/>
          </a:xfrm>
          <a:prstGeom prst="rect">
            <a:avLst/>
          </a:prstGeom>
        </p:spPr>
      </p:pic>
      <p:pic>
        <p:nvPicPr>
          <p:cNvPr id="4" name="图片 3" descr="技术支持图片">
            <a:hlinkClick r:id="rId8" action="ppaction://hlinkfile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1785" y="3959860"/>
            <a:ext cx="1777365" cy="185801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573895" y="4308475"/>
            <a:ext cx="2481580" cy="25603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b="1">
                <a:solidFill>
                  <a:schemeClr val="bg2">
                    <a:lumMod val="50000"/>
                  </a:schemeClr>
                </a:solidFill>
              </a:rPr>
              <a:t>准备阶段：从现在开始</a:t>
            </a:r>
            <a:endParaRPr lang="zh-CN" altLang="en-US" b="1">
              <a:solidFill>
                <a:schemeClr val="bg2">
                  <a:lumMod val="50000"/>
                </a:schemeClr>
              </a:solidFill>
            </a:endParaRPr>
          </a:p>
          <a:p>
            <a:r>
              <a:rPr lang="zh-CN" altLang="en-US" b="1">
                <a:solidFill>
                  <a:schemeClr val="bg2">
                    <a:lumMod val="50000"/>
                  </a:schemeClr>
                </a:solidFill>
              </a:rPr>
              <a:t>了解相应的知识，解决</a:t>
            </a:r>
            <a:endParaRPr lang="zh-CN" altLang="en-US" b="1">
              <a:solidFill>
                <a:schemeClr val="bg2">
                  <a:lumMod val="50000"/>
                </a:schemeClr>
              </a:solidFill>
            </a:endParaRPr>
          </a:p>
          <a:p>
            <a:r>
              <a:rPr lang="zh-CN" altLang="en-US" b="1">
                <a:solidFill>
                  <a:schemeClr val="bg2">
                    <a:lumMod val="50000"/>
                  </a:schemeClr>
                </a:solidFill>
              </a:rPr>
              <a:t>相关的技术瓶颈。</a:t>
            </a:r>
            <a:endParaRPr lang="zh-CN" altLang="en-US" b="1">
              <a:solidFill>
                <a:schemeClr val="bg2">
                  <a:lumMod val="50000"/>
                </a:schemeClr>
              </a:solidFill>
            </a:endParaRPr>
          </a:p>
          <a:p>
            <a:endParaRPr lang="zh-CN" altLang="en-US" b="1">
              <a:solidFill>
                <a:schemeClr val="bg2">
                  <a:lumMod val="50000"/>
                </a:schemeClr>
              </a:solidFill>
            </a:endParaRPr>
          </a:p>
          <a:p>
            <a:r>
              <a:rPr lang="zh-CN" altLang="en-US" b="1">
                <a:solidFill>
                  <a:schemeClr val="bg2">
                    <a:lumMod val="50000"/>
                  </a:schemeClr>
                </a:solidFill>
              </a:rPr>
              <a:t>运营时间：</a:t>
            </a:r>
            <a:endParaRPr lang="zh-CN" altLang="en-US" b="1">
              <a:solidFill>
                <a:schemeClr val="bg2">
                  <a:lumMod val="50000"/>
                </a:schemeClr>
              </a:solidFill>
            </a:endParaRPr>
          </a:p>
          <a:p>
            <a:r>
              <a:rPr lang="zh-CN" altLang="en-US" b="1">
                <a:solidFill>
                  <a:schemeClr val="bg2">
                    <a:lumMod val="50000"/>
                  </a:schemeClr>
                </a:solidFill>
              </a:rPr>
              <a:t>必须与硬件开发协调一</a:t>
            </a:r>
            <a:endParaRPr lang="zh-CN" altLang="en-US" b="1">
              <a:solidFill>
                <a:schemeClr val="bg2">
                  <a:lumMod val="50000"/>
                </a:schemeClr>
              </a:solidFill>
            </a:endParaRPr>
          </a:p>
          <a:p>
            <a:r>
              <a:rPr lang="zh-CN" altLang="en-US" b="1">
                <a:solidFill>
                  <a:schemeClr val="bg2">
                    <a:lumMod val="50000"/>
                  </a:schemeClr>
                </a:solidFill>
              </a:rPr>
              <a:t>致，等硬件设施都完善</a:t>
            </a:r>
            <a:endParaRPr lang="zh-CN" altLang="en-US" b="1">
              <a:solidFill>
                <a:schemeClr val="bg2">
                  <a:lumMod val="50000"/>
                </a:schemeClr>
              </a:solidFill>
            </a:endParaRPr>
          </a:p>
          <a:p>
            <a:r>
              <a:rPr lang="zh-CN" altLang="en-US" b="1">
                <a:solidFill>
                  <a:schemeClr val="bg2">
                    <a:lumMod val="50000"/>
                  </a:schemeClr>
                </a:solidFill>
              </a:rPr>
              <a:t>了在发布软件。</a:t>
            </a:r>
            <a:endParaRPr lang="zh-CN" altLang="en-US" b="1">
              <a:solidFill>
                <a:schemeClr val="bg2">
                  <a:lumMod val="50000"/>
                </a:schemeClr>
              </a:solidFill>
            </a:endParaRPr>
          </a:p>
          <a:p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-1.48148E-6 L -2.91667E-6 0.09792 " pathEditMode="relative" rAng="0" ptsTypes="AA">
                                      <p:cBhvr>
                                        <p:cTn id="34" dur="8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88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3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3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3.7037E-7 L -0.14154 -0.13264 " pathEditMode="relative" rAng="0" ptsTypes="AA">
                                      <p:cBhvr>
                                        <p:cTn id="58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083" y="-6644"/>
                                    </p:animMotion>
                                  </p:childTnLst>
                                </p:cTn>
                              </p:par>
                              <p:par>
                                <p:cTn id="59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0" dur="1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2" dur="1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500"/>
                            </p:stCondLst>
                            <p:childTnLst>
                              <p:par>
                                <p:cTn id="68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 tmFilter="0, 0; .2, .5; .8, .5; 1, 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0" dur="250" autoRev="1" fill="hold"/>
                                        <p:tgtEl>
                                          <p:spTgt spid="3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6" grpId="0" bldLvl="0" animBg="1"/>
      <p:bldP spid="23" grpId="0" bldLvl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矩形 3"/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395E8A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zh-CN" sz="32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zh-CN" sz="32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3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14.</a:t>
            </a:r>
            <a:r>
              <a:rPr lang="zh-CN" altLang="zh-CN" sz="3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网站建设</a:t>
            </a:r>
            <a:endParaRPr lang="zh-CN" altLang="zh-CN" sz="32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63091" y="4805733"/>
            <a:ext cx="465823" cy="465822"/>
          </a:xfrm>
          <a:prstGeom prst="rect">
            <a:avLst/>
          </a:prstGeom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</p:pic>
      <p:pic>
        <p:nvPicPr>
          <p:cNvPr id="88068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1451" y="1776413"/>
            <a:ext cx="1689100" cy="168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10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011170" y="122555"/>
            <a:ext cx="8592185" cy="6923405"/>
          </a:xfrm>
        </p:spPr>
        <p:txBody>
          <a:bodyPr rtlCol="0">
            <a:normAutofit fontScale="70000"/>
          </a:bodyPr>
          <a:lstStyle/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zh-CN" altLang="en-US" sz="5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们有几百个学校网站的模板</a:t>
            </a: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，由公司前端工程师及其团队设计开发，重在用户体验，为客户提供更加便捷清晰的交互界面。可以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按学校（中小学和大学）或单位的要求设计其需要的中小型网站。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展策略（初步）：现在主要参考各大高校做的好的教学系统网站，通过工具将整站爬去下来，加以功能上的修改和界面上的美化，使其满足客户的需求。公司前期目标是对南华大学的教务管理系统加以优化和改善。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另外，我们可以为私人搭建独立的博客或网站，提供技术支持和免费咨询，如我个人通过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GitHub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搭建的个人网站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URL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" action="ppaction://hlinkfile"/>
              </a:rPr>
              <a:t>https://ckjbug.github.io/index.html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zh-CN" altLang="en-US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个人见解是能在线上完成的工作坚决在网上进行，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这样可以大大降低对开发环境的要求。（如现在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网上搭建虚拟的操作系统及在线模拟器、前面提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到的云端超级应用平台）。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zh-CN" altLang="en-US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准备阶段：感兴趣的成员从现在就可以开始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筹划，后期公司会成立相关的开发部门。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运营时间：待定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9091" name="矩形 6"/>
          <p:cNvSpPr>
            <a:spLocks noChangeArrowheads="1"/>
          </p:cNvSpPr>
          <p:nvPr/>
        </p:nvSpPr>
        <p:spPr bwMode="auto">
          <a:xfrm>
            <a:off x="3" y="0"/>
            <a:ext cx="2430463" cy="6858000"/>
          </a:xfrm>
          <a:prstGeom prst="rect">
            <a:avLst/>
          </a:pr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395E8A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3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14.</a:t>
            </a:r>
            <a:r>
              <a:rPr lang="zh-CN" altLang="zh-CN" sz="3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网站建设</a:t>
            </a:r>
            <a:endParaRPr lang="zh-CN" altLang="zh-CN" sz="32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pic>
        <p:nvPicPr>
          <p:cNvPr id="89092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913" y="1412876"/>
            <a:ext cx="1260475" cy="1260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3439" y="3476625"/>
            <a:ext cx="3467100" cy="296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任意多边形 3"/>
          <p:cNvSpPr/>
          <p:nvPr/>
        </p:nvSpPr>
        <p:spPr>
          <a:xfrm>
            <a:off x="8147371" y="3349625"/>
            <a:ext cx="3773487" cy="3094038"/>
          </a:xfrm>
          <a:custGeom>
            <a:avLst/>
            <a:gdLst>
              <a:gd name="connsiteX0" fmla="*/ 478465 w 3774558"/>
              <a:gd name="connsiteY0" fmla="*/ 648586 h 3094074"/>
              <a:gd name="connsiteX1" fmla="*/ 0 w 3774558"/>
              <a:gd name="connsiteY1" fmla="*/ 2073349 h 3094074"/>
              <a:gd name="connsiteX2" fmla="*/ 1371600 w 3774558"/>
              <a:gd name="connsiteY2" fmla="*/ 2286000 h 3094074"/>
              <a:gd name="connsiteX3" fmla="*/ 1254642 w 3774558"/>
              <a:gd name="connsiteY3" fmla="*/ 2604977 h 3094074"/>
              <a:gd name="connsiteX4" fmla="*/ 2360428 w 3774558"/>
              <a:gd name="connsiteY4" fmla="*/ 2700670 h 3094074"/>
              <a:gd name="connsiteX5" fmla="*/ 2328530 w 3774558"/>
              <a:gd name="connsiteY5" fmla="*/ 2870791 h 3094074"/>
              <a:gd name="connsiteX6" fmla="*/ 1520456 w 3774558"/>
              <a:gd name="connsiteY6" fmla="*/ 2977116 h 3094074"/>
              <a:gd name="connsiteX7" fmla="*/ 2488019 w 3774558"/>
              <a:gd name="connsiteY7" fmla="*/ 3094074 h 3094074"/>
              <a:gd name="connsiteX8" fmla="*/ 3083442 w 3774558"/>
              <a:gd name="connsiteY8" fmla="*/ 2987749 h 3094074"/>
              <a:gd name="connsiteX9" fmla="*/ 3030279 w 3774558"/>
              <a:gd name="connsiteY9" fmla="*/ 2743200 h 3094074"/>
              <a:gd name="connsiteX10" fmla="*/ 3402419 w 3774558"/>
              <a:gd name="connsiteY10" fmla="*/ 2785730 h 3094074"/>
              <a:gd name="connsiteX11" fmla="*/ 3774558 w 3774558"/>
              <a:gd name="connsiteY11" fmla="*/ 808074 h 3094074"/>
              <a:gd name="connsiteX12" fmla="*/ 3327991 w 3774558"/>
              <a:gd name="connsiteY12" fmla="*/ 882502 h 3094074"/>
              <a:gd name="connsiteX13" fmla="*/ 2275367 w 3774558"/>
              <a:gd name="connsiteY13" fmla="*/ 0 h 3094074"/>
              <a:gd name="connsiteX14" fmla="*/ 478465 w 3774558"/>
              <a:gd name="connsiteY14" fmla="*/ 648586 h 3094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774558" h="3094074">
                <a:moveTo>
                  <a:pt x="478465" y="648586"/>
                </a:moveTo>
                <a:lnTo>
                  <a:pt x="0" y="2073349"/>
                </a:lnTo>
                <a:lnTo>
                  <a:pt x="1371600" y="2286000"/>
                </a:lnTo>
                <a:lnTo>
                  <a:pt x="1254642" y="2604977"/>
                </a:lnTo>
                <a:lnTo>
                  <a:pt x="2360428" y="2700670"/>
                </a:lnTo>
                <a:lnTo>
                  <a:pt x="2328530" y="2870791"/>
                </a:lnTo>
                <a:lnTo>
                  <a:pt x="1520456" y="2977116"/>
                </a:lnTo>
                <a:lnTo>
                  <a:pt x="2488019" y="3094074"/>
                </a:lnTo>
                <a:lnTo>
                  <a:pt x="3083442" y="2987749"/>
                </a:lnTo>
                <a:lnTo>
                  <a:pt x="3030279" y="2743200"/>
                </a:lnTo>
                <a:lnTo>
                  <a:pt x="3402419" y="2785730"/>
                </a:lnTo>
                <a:lnTo>
                  <a:pt x="3774558" y="808074"/>
                </a:lnTo>
                <a:lnTo>
                  <a:pt x="3327991" y="882502"/>
                </a:lnTo>
                <a:lnTo>
                  <a:pt x="2275367" y="0"/>
                </a:lnTo>
                <a:lnTo>
                  <a:pt x="478465" y="648586"/>
                </a:lnTo>
                <a:close/>
              </a:path>
            </a:pathLst>
          </a:custGeom>
          <a:noFill/>
          <a:ln w="3175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2" name="图片 1" descr="技术支持图片">
            <a:hlinkClick r:id="rId4" action="ppaction://hlinkfile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0195" y="4074160"/>
            <a:ext cx="1851025" cy="1935480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 decel="100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decel="100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decel="100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decel="100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3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800" decel="100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800" decel="100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800" decel="100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800" decel="100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3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800" decel="100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800" decel="100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800" decel="100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800" decel="100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0"/>
                            </p:stCondLst>
                            <p:childTnLst>
                              <p:par>
                                <p:cTn id="39" presetID="26" presetClass="emph" presetSubtype="0" repeatCount="3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1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60" dur="2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63" dur="20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66" dur="20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FF6600">
              <a:alpha val="80000"/>
            </a:srgb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altLang="zh-CN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altLang="zh-CN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1.</a:t>
            </a:r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产学研？？？</a:t>
            </a:r>
            <a:endParaRPr lang="zh-CN" altLang="en-US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63091" y="4805733"/>
            <a:ext cx="465823" cy="465822"/>
          </a:xfrm>
          <a:prstGeom prst="rect">
            <a:avLst/>
          </a:prstGeom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</p:pic>
      <p:pic>
        <p:nvPicPr>
          <p:cNvPr id="53252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1451" y="1757363"/>
            <a:ext cx="1689100" cy="168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文本框 2"/>
          <p:cNvSpPr txBox="1"/>
          <p:nvPr/>
        </p:nvSpPr>
        <p:spPr>
          <a:xfrm>
            <a:off x="1714500" y="295275"/>
            <a:ext cx="8763635" cy="16764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3200" b="1">
                <a:solidFill>
                  <a:schemeClr val="bg1"/>
                </a:solidFill>
              </a:rPr>
              <a:t>产学研</a:t>
            </a:r>
            <a:r>
              <a:rPr lang="zh-CN" altLang="en-US" b="1">
                <a:solidFill>
                  <a:schemeClr val="bg1"/>
                </a:solidFill>
              </a:rPr>
              <a:t>即产业、学校、科研机构等相互配合，发挥各自优势，形成强大的研究、</a:t>
            </a:r>
            <a:endParaRPr lang="zh-CN" altLang="en-US" b="1">
              <a:solidFill>
                <a:schemeClr val="bg1"/>
              </a:solidFill>
            </a:endParaRPr>
          </a:p>
          <a:p>
            <a:pPr algn="l"/>
            <a:r>
              <a:rPr lang="zh-CN" altLang="en-US" b="1">
                <a:solidFill>
                  <a:schemeClr val="bg1"/>
                </a:solidFill>
              </a:rPr>
              <a:t>开发、生产一体化的先进系统并在运行过程中体现出综合优势。 产学研合作是</a:t>
            </a:r>
            <a:endParaRPr lang="zh-CN" altLang="en-US" b="1">
              <a:solidFill>
                <a:schemeClr val="bg1"/>
              </a:solidFill>
            </a:endParaRPr>
          </a:p>
          <a:p>
            <a:pPr algn="l"/>
            <a:r>
              <a:rPr lang="zh-CN" altLang="en-US" b="1">
                <a:solidFill>
                  <a:schemeClr val="bg1"/>
                </a:solidFill>
              </a:rPr>
              <a:t>指企业、科研院所和高等学校之间的合作，通常指以企业为技术需求方，与以科</a:t>
            </a:r>
            <a:endParaRPr lang="zh-CN" altLang="en-US" b="1">
              <a:solidFill>
                <a:schemeClr val="bg1"/>
              </a:solidFill>
            </a:endParaRPr>
          </a:p>
          <a:p>
            <a:pPr algn="l"/>
            <a:r>
              <a:rPr lang="zh-CN" altLang="en-US" b="1">
                <a:solidFill>
                  <a:schemeClr val="bg1"/>
                </a:solidFill>
              </a:rPr>
              <a:t>研院所或高等学校为技术供给方之间的合作，其实质是促进技术创新所需各种生</a:t>
            </a:r>
            <a:endParaRPr lang="zh-CN" altLang="en-US" b="1">
              <a:solidFill>
                <a:schemeClr val="bg1"/>
              </a:solidFill>
            </a:endParaRPr>
          </a:p>
          <a:p>
            <a:pPr algn="l"/>
            <a:r>
              <a:rPr lang="zh-CN" altLang="en-US" b="1">
                <a:solidFill>
                  <a:schemeClr val="bg1"/>
                </a:solidFill>
              </a:rPr>
              <a:t>产要素的有效组合。</a:t>
            </a:r>
            <a:endParaRPr lang="zh-CN" altLang="en-US" b="1">
              <a:solidFill>
                <a:schemeClr val="bg1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715135" y="4667250"/>
            <a:ext cx="8698865" cy="14630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800" b="1">
                <a:solidFill>
                  <a:schemeClr val="bg1"/>
                </a:solidFill>
              </a:rPr>
              <a:t>那么问题来了？</a:t>
            </a:r>
            <a:endParaRPr lang="zh-CN" altLang="en-US" sz="1800" b="1">
              <a:solidFill>
                <a:schemeClr val="bg1"/>
              </a:solidFill>
            </a:endParaRPr>
          </a:p>
          <a:p>
            <a:r>
              <a:rPr lang="zh-CN" altLang="en-US" sz="1800" b="1">
                <a:solidFill>
                  <a:schemeClr val="bg1"/>
                </a:solidFill>
              </a:rPr>
              <a:t>为了公司的生存和更好的发展，我们应当对产学研发展模式加以改进。对于技术人才的供应，我们有学院的众多学生作为后备，，，，，在市场竞争中避其锋芒，另辟蹊径，从别人不起眼但由实际存在的问题着手，，，，，</a:t>
            </a:r>
            <a:endParaRPr lang="zh-CN" altLang="en-US" sz="1800" b="1">
              <a:solidFill>
                <a:schemeClr val="bg1"/>
              </a:solidFill>
            </a:endParaRPr>
          </a:p>
          <a:p>
            <a:endParaRPr lang="zh-CN" altLang="en-US" sz="1800" b="1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10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矩形​​ 5"/>
          <p:cNvSpPr>
            <a:spLocks noChangeArrowheads="1"/>
          </p:cNvSpPr>
          <p:nvPr/>
        </p:nvSpPr>
        <p:spPr bwMode="auto">
          <a:xfrm>
            <a:off x="-3173" y="0"/>
            <a:ext cx="12195175" cy="685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22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lIns="287926" tIns="45708" rIns="91417" bIns="45708" anchor="b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endParaRPr lang="zh-CN" altLang="zh-CN" smtClean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0117" name="Oval 60">
            <a:hlinkClick r:id="rId1"/>
          </p:cNvPr>
          <p:cNvSpPr>
            <a:spLocks noChangeArrowheads="1"/>
          </p:cNvSpPr>
          <p:nvPr/>
        </p:nvSpPr>
        <p:spPr bwMode="auto">
          <a:xfrm>
            <a:off x="4835527" y="4502154"/>
            <a:ext cx="444500" cy="523875"/>
          </a:xfrm>
          <a:prstGeom prst="ellipse">
            <a:avLst/>
          </a:prstGeom>
          <a:solidFill>
            <a:srgbClr val="0079C5">
              <a:alpha val="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3338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17" tIns="45708" rIns="91417" bIns="45708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90118" name="Oval 61">
            <a:hlinkClick r:id="rId2"/>
          </p:cNvPr>
          <p:cNvSpPr>
            <a:spLocks noChangeArrowheads="1"/>
          </p:cNvSpPr>
          <p:nvPr/>
        </p:nvSpPr>
        <p:spPr bwMode="auto">
          <a:xfrm>
            <a:off x="4846641" y="5310188"/>
            <a:ext cx="420687" cy="520700"/>
          </a:xfrm>
          <a:prstGeom prst="ellipse">
            <a:avLst/>
          </a:prstGeom>
          <a:solidFill>
            <a:srgbClr val="0079C5">
              <a:alpha val="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3338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17" tIns="45708" rIns="91417" bIns="45708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96261" name="Line 33"/>
          <p:cNvSpPr>
            <a:spLocks noChangeShapeType="1"/>
          </p:cNvSpPr>
          <p:nvPr/>
        </p:nvSpPr>
        <p:spPr bwMode="auto">
          <a:xfrm flipV="1">
            <a:off x="5056188" y="1747838"/>
            <a:ext cx="0" cy="4686300"/>
          </a:xfrm>
          <a:prstGeom prst="line">
            <a:avLst/>
          </a:prstGeom>
          <a:noFill/>
          <a:ln w="33338">
            <a:solidFill>
              <a:srgbClr val="FFFFFF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1417" tIns="45708" rIns="91417" bIns="45708"/>
          <a:lstStyle/>
          <a:p>
            <a:endParaRPr lang="zh-CN" altLang="en-US"/>
          </a:p>
        </p:txBody>
      </p:sp>
      <p:sp>
        <p:nvSpPr>
          <p:cNvPr id="96262" name="Line 5"/>
          <p:cNvSpPr>
            <a:spLocks noChangeShapeType="1"/>
          </p:cNvSpPr>
          <p:nvPr/>
        </p:nvSpPr>
        <p:spPr bwMode="auto">
          <a:xfrm>
            <a:off x="-846136" y="5675317"/>
            <a:ext cx="1922463" cy="14287"/>
          </a:xfrm>
          <a:prstGeom prst="line">
            <a:avLst/>
          </a:prstGeom>
          <a:noFill/>
          <a:ln w="33338">
            <a:solidFill>
              <a:srgbClr val="FFFFFF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1417" tIns="45708" rIns="91417" bIns="45708"/>
          <a:lstStyle/>
          <a:p>
            <a:endParaRPr lang="zh-CN" altLang="en-US"/>
          </a:p>
        </p:txBody>
      </p:sp>
      <p:sp>
        <p:nvSpPr>
          <p:cNvPr id="96263" name="Line 19"/>
          <p:cNvSpPr>
            <a:spLocks noChangeShapeType="1"/>
          </p:cNvSpPr>
          <p:nvPr/>
        </p:nvSpPr>
        <p:spPr bwMode="auto">
          <a:xfrm flipH="1">
            <a:off x="1076327" y="4502150"/>
            <a:ext cx="201613" cy="1187450"/>
          </a:xfrm>
          <a:prstGeom prst="line">
            <a:avLst/>
          </a:prstGeom>
          <a:noFill/>
          <a:ln w="33338">
            <a:solidFill>
              <a:schemeClr val="bg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1417" tIns="45708" rIns="91417" bIns="45708"/>
          <a:lstStyle/>
          <a:p>
            <a:endParaRPr lang="zh-CN" altLang="en-US"/>
          </a:p>
        </p:txBody>
      </p:sp>
      <p:sp>
        <p:nvSpPr>
          <p:cNvPr id="96264" name="Line 21"/>
          <p:cNvSpPr>
            <a:spLocks noChangeShapeType="1"/>
          </p:cNvSpPr>
          <p:nvPr/>
        </p:nvSpPr>
        <p:spPr bwMode="auto">
          <a:xfrm>
            <a:off x="2290763" y="4322767"/>
            <a:ext cx="0" cy="2078037"/>
          </a:xfrm>
          <a:prstGeom prst="line">
            <a:avLst/>
          </a:prstGeom>
          <a:noFill/>
          <a:ln w="33338">
            <a:solidFill>
              <a:schemeClr val="bg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1417" tIns="45708" rIns="91417" bIns="45708"/>
          <a:lstStyle/>
          <a:p>
            <a:endParaRPr lang="zh-CN" altLang="en-US"/>
          </a:p>
        </p:txBody>
      </p:sp>
      <p:sp>
        <p:nvSpPr>
          <p:cNvPr id="96266" name="Freeform 11"/>
          <p:cNvSpPr/>
          <p:nvPr/>
        </p:nvSpPr>
        <p:spPr bwMode="auto">
          <a:xfrm>
            <a:off x="307978" y="4498975"/>
            <a:ext cx="982663" cy="198438"/>
          </a:xfrm>
          <a:custGeom>
            <a:avLst/>
            <a:gdLst>
              <a:gd name="T0" fmla="*/ 0 w 618"/>
              <a:gd name="T1" fmla="*/ 2147483646 h 167"/>
              <a:gd name="T2" fmla="*/ 2147483646 w 618"/>
              <a:gd name="T3" fmla="*/ 2147483646 h 167"/>
              <a:gd name="T4" fmla="*/ 2147483646 w 618"/>
              <a:gd name="T5" fmla="*/ 0 h 167"/>
              <a:gd name="T6" fmla="*/ 2147483646 w 618"/>
              <a:gd name="T7" fmla="*/ 2147483646 h 167"/>
              <a:gd name="T8" fmla="*/ 0 60000 65536"/>
              <a:gd name="T9" fmla="*/ 0 60000 65536"/>
              <a:gd name="T10" fmla="*/ 0 60000 65536"/>
              <a:gd name="T11" fmla="*/ 0 60000 65536"/>
              <a:gd name="T12" fmla="*/ 0 w 618"/>
              <a:gd name="T13" fmla="*/ 0 h 167"/>
              <a:gd name="T14" fmla="*/ 618 w 618"/>
              <a:gd name="T15" fmla="*/ 167 h 16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618" h="167">
                <a:moveTo>
                  <a:pt x="0" y="167"/>
                </a:moveTo>
                <a:lnTo>
                  <a:pt x="616" y="20"/>
                </a:lnTo>
                <a:lnTo>
                  <a:pt x="618" y="0"/>
                </a:lnTo>
                <a:lnTo>
                  <a:pt x="2" y="153"/>
                </a:lnTo>
              </a:path>
            </a:pathLst>
          </a:custGeom>
          <a:solidFill>
            <a:schemeClr val="bg1"/>
          </a:solidFill>
          <a:ln w="11113" cap="flat">
            <a:solidFill>
              <a:schemeClr val="bg1"/>
            </a:solidFill>
            <a:prstDash val="solid"/>
            <a:miter lim="800000"/>
          </a:ln>
        </p:spPr>
        <p:txBody>
          <a:bodyPr lIns="91417" tIns="45708" rIns="91417" bIns="45708"/>
          <a:lstStyle/>
          <a:p>
            <a:endParaRPr lang="zh-CN" altLang="en-US"/>
          </a:p>
        </p:txBody>
      </p:sp>
      <p:sp>
        <p:nvSpPr>
          <p:cNvPr id="96267" name="Freeform 13"/>
          <p:cNvSpPr/>
          <p:nvPr/>
        </p:nvSpPr>
        <p:spPr bwMode="auto">
          <a:xfrm>
            <a:off x="1258890" y="4221163"/>
            <a:ext cx="1566863" cy="309562"/>
          </a:xfrm>
          <a:custGeom>
            <a:avLst/>
            <a:gdLst>
              <a:gd name="T0" fmla="*/ 0 w 987"/>
              <a:gd name="T1" fmla="*/ 2147483646 h 260"/>
              <a:gd name="T2" fmla="*/ 2147483646 w 987"/>
              <a:gd name="T3" fmla="*/ 2147483646 h 260"/>
              <a:gd name="T4" fmla="*/ 2147483646 w 987"/>
              <a:gd name="T5" fmla="*/ 0 h 260"/>
              <a:gd name="T6" fmla="*/ 2147483646 w 987"/>
              <a:gd name="T7" fmla="*/ 2147483646 h 260"/>
              <a:gd name="T8" fmla="*/ 0 60000 65536"/>
              <a:gd name="T9" fmla="*/ 0 60000 65536"/>
              <a:gd name="T10" fmla="*/ 0 60000 65536"/>
              <a:gd name="T11" fmla="*/ 0 60000 65536"/>
              <a:gd name="T12" fmla="*/ 0 w 987"/>
              <a:gd name="T13" fmla="*/ 0 h 260"/>
              <a:gd name="T14" fmla="*/ 987 w 987"/>
              <a:gd name="T15" fmla="*/ 260 h 26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987" h="260">
                <a:moveTo>
                  <a:pt x="0" y="260"/>
                </a:moveTo>
                <a:lnTo>
                  <a:pt x="985" y="19"/>
                </a:lnTo>
                <a:lnTo>
                  <a:pt x="987" y="0"/>
                </a:lnTo>
                <a:lnTo>
                  <a:pt x="8" y="238"/>
                </a:lnTo>
              </a:path>
            </a:pathLst>
          </a:custGeom>
          <a:solidFill>
            <a:schemeClr val="bg1"/>
          </a:solidFill>
          <a:ln w="11113" cap="flat" cmpd="sng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91417" tIns="45708" rIns="91417" bIns="45708"/>
          <a:lstStyle/>
          <a:p>
            <a:endParaRPr lang="zh-CN" altLang="en-US"/>
          </a:p>
        </p:txBody>
      </p:sp>
      <p:sp>
        <p:nvSpPr>
          <p:cNvPr id="96268" name="Freeform 15"/>
          <p:cNvSpPr/>
          <p:nvPr/>
        </p:nvSpPr>
        <p:spPr bwMode="auto">
          <a:xfrm>
            <a:off x="414340" y="2708275"/>
            <a:ext cx="2543175" cy="844550"/>
          </a:xfrm>
          <a:custGeom>
            <a:avLst/>
            <a:gdLst>
              <a:gd name="T0" fmla="*/ 2147483646 w 1002"/>
              <a:gd name="T1" fmla="*/ 2147483646 h 396"/>
              <a:gd name="T2" fmla="*/ 2147483646 w 1002"/>
              <a:gd name="T3" fmla="*/ 2147483646 h 396"/>
              <a:gd name="T4" fmla="*/ 2147483646 w 1002"/>
              <a:gd name="T5" fmla="*/ 2147483646 h 396"/>
              <a:gd name="T6" fmla="*/ 2147483646 w 1002"/>
              <a:gd name="T7" fmla="*/ 2147483646 h 396"/>
              <a:gd name="T8" fmla="*/ 2147483646 w 1002"/>
              <a:gd name="T9" fmla="*/ 2147483646 h 396"/>
              <a:gd name="T10" fmla="*/ 2147483646 w 1002"/>
              <a:gd name="T11" fmla="*/ 2147483646 h 396"/>
              <a:gd name="T12" fmla="*/ 2147483646 w 1002"/>
              <a:gd name="T13" fmla="*/ 2147483646 h 396"/>
              <a:gd name="T14" fmla="*/ 2147483646 w 1002"/>
              <a:gd name="T15" fmla="*/ 2147483646 h 396"/>
              <a:gd name="T16" fmla="*/ 2147483646 w 1002"/>
              <a:gd name="T17" fmla="*/ 2147483646 h 396"/>
              <a:gd name="T18" fmla="*/ 2147483646 w 1002"/>
              <a:gd name="T19" fmla="*/ 2147483646 h 396"/>
              <a:gd name="T20" fmla="*/ 0 w 1002"/>
              <a:gd name="T21" fmla="*/ 2147483646 h 396"/>
              <a:gd name="T22" fmla="*/ 2147483646 w 1002"/>
              <a:gd name="T23" fmla="*/ 2147483646 h 396"/>
              <a:gd name="T24" fmla="*/ 2147483646 w 1002"/>
              <a:gd name="T25" fmla="*/ 2147483646 h 396"/>
              <a:gd name="T26" fmla="*/ 2147483646 w 1002"/>
              <a:gd name="T27" fmla="*/ 2147483646 h 396"/>
              <a:gd name="T28" fmla="*/ 2147483646 w 1002"/>
              <a:gd name="T29" fmla="*/ 2147483646 h 396"/>
              <a:gd name="T30" fmla="*/ 2147483646 w 1002"/>
              <a:gd name="T31" fmla="*/ 2147483646 h 396"/>
              <a:gd name="T32" fmla="*/ 2147483646 w 1002"/>
              <a:gd name="T33" fmla="*/ 0 h 396"/>
              <a:gd name="T34" fmla="*/ 2147483646 w 1002"/>
              <a:gd name="T35" fmla="*/ 2147483646 h 396"/>
              <a:gd name="T36" fmla="*/ 2147483646 w 1002"/>
              <a:gd name="T37" fmla="*/ 2147483646 h 39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w 1002"/>
              <a:gd name="T58" fmla="*/ 0 h 396"/>
              <a:gd name="T59" fmla="*/ 1002 w 1002"/>
              <a:gd name="T60" fmla="*/ 396 h 396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T57" t="T58" r="T59" b="T60"/>
            <a:pathLst>
              <a:path w="1002" h="396">
                <a:moveTo>
                  <a:pt x="1002" y="3"/>
                </a:moveTo>
                <a:cubicBezTo>
                  <a:pt x="997" y="12"/>
                  <a:pt x="997" y="12"/>
                  <a:pt x="997" y="12"/>
                </a:cubicBezTo>
                <a:cubicBezTo>
                  <a:pt x="993" y="11"/>
                  <a:pt x="993" y="11"/>
                  <a:pt x="993" y="11"/>
                </a:cubicBezTo>
                <a:cubicBezTo>
                  <a:pt x="990" y="10"/>
                  <a:pt x="986" y="9"/>
                  <a:pt x="982" y="9"/>
                </a:cubicBezTo>
                <a:cubicBezTo>
                  <a:pt x="977" y="9"/>
                  <a:pt x="972" y="9"/>
                  <a:pt x="967" y="9"/>
                </a:cubicBezTo>
                <a:cubicBezTo>
                  <a:pt x="962" y="10"/>
                  <a:pt x="957" y="10"/>
                  <a:pt x="953" y="11"/>
                </a:cubicBezTo>
                <a:cubicBezTo>
                  <a:pt x="948" y="13"/>
                  <a:pt x="943" y="14"/>
                  <a:pt x="939" y="16"/>
                </a:cubicBezTo>
                <a:cubicBezTo>
                  <a:pt x="424" y="224"/>
                  <a:pt x="424" y="224"/>
                  <a:pt x="424" y="224"/>
                </a:cubicBezTo>
                <a:cubicBezTo>
                  <a:pt x="376" y="244"/>
                  <a:pt x="376" y="244"/>
                  <a:pt x="376" y="244"/>
                </a:cubicBezTo>
                <a:cubicBezTo>
                  <a:pt x="1" y="396"/>
                  <a:pt x="1" y="396"/>
                  <a:pt x="1" y="396"/>
                </a:cubicBezTo>
                <a:cubicBezTo>
                  <a:pt x="0" y="390"/>
                  <a:pt x="0" y="390"/>
                  <a:pt x="0" y="390"/>
                </a:cubicBezTo>
                <a:cubicBezTo>
                  <a:pt x="377" y="237"/>
                  <a:pt x="377" y="237"/>
                  <a:pt x="377" y="237"/>
                </a:cubicBezTo>
                <a:cubicBezTo>
                  <a:pt x="424" y="218"/>
                  <a:pt x="424" y="218"/>
                  <a:pt x="424" y="218"/>
                </a:cubicBezTo>
                <a:cubicBezTo>
                  <a:pt x="938" y="8"/>
                  <a:pt x="938" y="8"/>
                  <a:pt x="938" y="8"/>
                </a:cubicBezTo>
                <a:cubicBezTo>
                  <a:pt x="943" y="6"/>
                  <a:pt x="948" y="5"/>
                  <a:pt x="954" y="3"/>
                </a:cubicBezTo>
                <a:cubicBezTo>
                  <a:pt x="959" y="2"/>
                  <a:pt x="965" y="1"/>
                  <a:pt x="971" y="1"/>
                </a:cubicBezTo>
                <a:cubicBezTo>
                  <a:pt x="976" y="0"/>
                  <a:pt x="982" y="0"/>
                  <a:pt x="987" y="0"/>
                </a:cubicBezTo>
                <a:cubicBezTo>
                  <a:pt x="992" y="1"/>
                  <a:pt x="996" y="1"/>
                  <a:pt x="1000" y="3"/>
                </a:cubicBezTo>
                <a:cubicBezTo>
                  <a:pt x="1002" y="3"/>
                  <a:pt x="1002" y="3"/>
                  <a:pt x="1002" y="3"/>
                </a:cubicBezTo>
              </a:path>
            </a:pathLst>
          </a:custGeom>
          <a:solidFill>
            <a:schemeClr val="bg1"/>
          </a:solidFill>
          <a:ln w="11113" cap="flat" cmpd="sng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91417" tIns="45708" rIns="91417" bIns="45708"/>
          <a:lstStyle/>
          <a:p>
            <a:endParaRPr lang="zh-CN" altLang="en-US"/>
          </a:p>
        </p:txBody>
      </p:sp>
      <p:sp>
        <p:nvSpPr>
          <p:cNvPr id="96269" name="Freeform 16"/>
          <p:cNvSpPr/>
          <p:nvPr/>
        </p:nvSpPr>
        <p:spPr bwMode="auto">
          <a:xfrm>
            <a:off x="92077" y="3540129"/>
            <a:ext cx="325439" cy="1190625"/>
          </a:xfrm>
          <a:custGeom>
            <a:avLst/>
            <a:gdLst>
              <a:gd name="T0" fmla="*/ 2147483646 w 128"/>
              <a:gd name="T1" fmla="*/ 2147483646 h 558"/>
              <a:gd name="T2" fmla="*/ 2147483646 w 128"/>
              <a:gd name="T3" fmla="*/ 2147483646 h 558"/>
              <a:gd name="T4" fmla="*/ 2147483646 w 128"/>
              <a:gd name="T5" fmla="*/ 2147483646 h 558"/>
              <a:gd name="T6" fmla="*/ 2147483646 w 128"/>
              <a:gd name="T7" fmla="*/ 2147483646 h 558"/>
              <a:gd name="T8" fmla="*/ 2147483646 w 128"/>
              <a:gd name="T9" fmla="*/ 2147483646 h 558"/>
              <a:gd name="T10" fmla="*/ 2147483646 w 128"/>
              <a:gd name="T11" fmla="*/ 2147483646 h 558"/>
              <a:gd name="T12" fmla="*/ 2147483646 w 128"/>
              <a:gd name="T13" fmla="*/ 2147483646 h 558"/>
              <a:gd name="T14" fmla="*/ 2147483646 w 128"/>
              <a:gd name="T15" fmla="*/ 2147483646 h 558"/>
              <a:gd name="T16" fmla="*/ 2147483646 w 128"/>
              <a:gd name="T17" fmla="*/ 2147483646 h 558"/>
              <a:gd name="T18" fmla="*/ 2147483646 w 128"/>
              <a:gd name="T19" fmla="*/ 2147483646 h 558"/>
              <a:gd name="T20" fmla="*/ 2147483646 w 128"/>
              <a:gd name="T21" fmla="*/ 2147483646 h 558"/>
              <a:gd name="T22" fmla="*/ 2147483646 w 128"/>
              <a:gd name="T23" fmla="*/ 2147483646 h 558"/>
              <a:gd name="T24" fmla="*/ 2147483646 w 128"/>
              <a:gd name="T25" fmla="*/ 2147483646 h 558"/>
              <a:gd name="T26" fmla="*/ 2147483646 w 128"/>
              <a:gd name="T27" fmla="*/ 2147483646 h 558"/>
              <a:gd name="T28" fmla="*/ 2147483646 w 128"/>
              <a:gd name="T29" fmla="*/ 2147483646 h 558"/>
              <a:gd name="T30" fmla="*/ 2147483646 w 128"/>
              <a:gd name="T31" fmla="*/ 2147483646 h 558"/>
              <a:gd name="T32" fmla="*/ 2147483646 w 128"/>
              <a:gd name="T33" fmla="*/ 2147483646 h 558"/>
              <a:gd name="T34" fmla="*/ 2147483646 w 128"/>
              <a:gd name="T35" fmla="*/ 2147483646 h 558"/>
              <a:gd name="T36" fmla="*/ 0 w 128"/>
              <a:gd name="T37" fmla="*/ 2147483646 h 558"/>
              <a:gd name="T38" fmla="*/ 2147483646 w 128"/>
              <a:gd name="T39" fmla="*/ 2147483646 h 558"/>
              <a:gd name="T40" fmla="*/ 2147483646 w 128"/>
              <a:gd name="T41" fmla="*/ 2147483646 h 558"/>
              <a:gd name="T42" fmla="*/ 2147483646 w 128"/>
              <a:gd name="T43" fmla="*/ 2147483646 h 558"/>
              <a:gd name="T44" fmla="*/ 2147483646 w 128"/>
              <a:gd name="T45" fmla="*/ 2147483646 h 558"/>
              <a:gd name="T46" fmla="*/ 2147483646 w 128"/>
              <a:gd name="T47" fmla="*/ 2147483646 h 558"/>
              <a:gd name="T48" fmla="*/ 2147483646 w 128"/>
              <a:gd name="T49" fmla="*/ 2147483646 h 558"/>
              <a:gd name="T50" fmla="*/ 2147483646 w 128"/>
              <a:gd name="T51" fmla="*/ 2147483646 h 558"/>
              <a:gd name="T52" fmla="*/ 2147483646 w 128"/>
              <a:gd name="T53" fmla="*/ 2147483646 h 558"/>
              <a:gd name="T54" fmla="*/ 2147483646 w 128"/>
              <a:gd name="T55" fmla="*/ 0 h 558"/>
              <a:gd name="T56" fmla="*/ 2147483646 w 128"/>
              <a:gd name="T57" fmla="*/ 2147483646 h 558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w 128"/>
              <a:gd name="T88" fmla="*/ 0 h 558"/>
              <a:gd name="T89" fmla="*/ 128 w 128"/>
              <a:gd name="T90" fmla="*/ 558 h 558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T87" t="T88" r="T89" b="T90"/>
            <a:pathLst>
              <a:path w="128" h="558">
                <a:moveTo>
                  <a:pt x="128" y="6"/>
                </a:moveTo>
                <a:cubicBezTo>
                  <a:pt x="124" y="7"/>
                  <a:pt x="124" y="7"/>
                  <a:pt x="124" y="7"/>
                </a:cubicBezTo>
                <a:cubicBezTo>
                  <a:pt x="122" y="8"/>
                  <a:pt x="120" y="9"/>
                  <a:pt x="118" y="11"/>
                </a:cubicBezTo>
                <a:cubicBezTo>
                  <a:pt x="116" y="13"/>
                  <a:pt x="114" y="15"/>
                  <a:pt x="112" y="17"/>
                </a:cubicBezTo>
                <a:cubicBezTo>
                  <a:pt x="111" y="19"/>
                  <a:pt x="109" y="21"/>
                  <a:pt x="108" y="24"/>
                </a:cubicBezTo>
                <a:cubicBezTo>
                  <a:pt x="107" y="26"/>
                  <a:pt x="106" y="28"/>
                  <a:pt x="106" y="31"/>
                </a:cubicBezTo>
                <a:cubicBezTo>
                  <a:pt x="64" y="240"/>
                  <a:pt x="64" y="240"/>
                  <a:pt x="64" y="240"/>
                </a:cubicBezTo>
                <a:cubicBezTo>
                  <a:pt x="55" y="287"/>
                  <a:pt x="55" y="287"/>
                  <a:pt x="55" y="287"/>
                </a:cubicBezTo>
                <a:cubicBezTo>
                  <a:pt x="7" y="530"/>
                  <a:pt x="7" y="530"/>
                  <a:pt x="7" y="530"/>
                </a:cubicBezTo>
                <a:cubicBezTo>
                  <a:pt x="6" y="533"/>
                  <a:pt x="6" y="536"/>
                  <a:pt x="6" y="539"/>
                </a:cubicBezTo>
                <a:cubicBezTo>
                  <a:pt x="6" y="541"/>
                  <a:pt x="7" y="544"/>
                  <a:pt x="8" y="545"/>
                </a:cubicBezTo>
                <a:cubicBezTo>
                  <a:pt x="9" y="547"/>
                  <a:pt x="11" y="548"/>
                  <a:pt x="13" y="549"/>
                </a:cubicBezTo>
                <a:cubicBezTo>
                  <a:pt x="14" y="550"/>
                  <a:pt x="17" y="550"/>
                  <a:pt x="19" y="550"/>
                </a:cubicBezTo>
                <a:cubicBezTo>
                  <a:pt x="86" y="535"/>
                  <a:pt x="86" y="535"/>
                  <a:pt x="86" y="535"/>
                </a:cubicBezTo>
                <a:cubicBezTo>
                  <a:pt x="85" y="543"/>
                  <a:pt x="85" y="543"/>
                  <a:pt x="85" y="543"/>
                </a:cubicBezTo>
                <a:cubicBezTo>
                  <a:pt x="17" y="558"/>
                  <a:pt x="17" y="558"/>
                  <a:pt x="17" y="558"/>
                </a:cubicBezTo>
                <a:cubicBezTo>
                  <a:pt x="14" y="558"/>
                  <a:pt x="11" y="558"/>
                  <a:pt x="9" y="557"/>
                </a:cubicBezTo>
                <a:cubicBezTo>
                  <a:pt x="6" y="556"/>
                  <a:pt x="4" y="554"/>
                  <a:pt x="3" y="552"/>
                </a:cubicBezTo>
                <a:cubicBezTo>
                  <a:pt x="1" y="550"/>
                  <a:pt x="0" y="547"/>
                  <a:pt x="0" y="543"/>
                </a:cubicBezTo>
                <a:cubicBezTo>
                  <a:pt x="0" y="540"/>
                  <a:pt x="0" y="536"/>
                  <a:pt x="1" y="531"/>
                </a:cubicBezTo>
                <a:cubicBezTo>
                  <a:pt x="49" y="289"/>
                  <a:pt x="49" y="289"/>
                  <a:pt x="49" y="289"/>
                </a:cubicBezTo>
                <a:cubicBezTo>
                  <a:pt x="58" y="242"/>
                  <a:pt x="58" y="242"/>
                  <a:pt x="58" y="242"/>
                </a:cubicBezTo>
                <a:cubicBezTo>
                  <a:pt x="100" y="33"/>
                  <a:pt x="100" y="33"/>
                  <a:pt x="100" y="33"/>
                </a:cubicBezTo>
                <a:cubicBezTo>
                  <a:pt x="101" y="30"/>
                  <a:pt x="102" y="26"/>
                  <a:pt x="104" y="23"/>
                </a:cubicBezTo>
                <a:cubicBezTo>
                  <a:pt x="105" y="20"/>
                  <a:pt x="107" y="17"/>
                  <a:pt x="110" y="14"/>
                </a:cubicBezTo>
                <a:cubicBezTo>
                  <a:pt x="112" y="11"/>
                  <a:pt x="114" y="8"/>
                  <a:pt x="117" y="6"/>
                </a:cubicBezTo>
                <a:cubicBezTo>
                  <a:pt x="120" y="4"/>
                  <a:pt x="123" y="2"/>
                  <a:pt x="126" y="1"/>
                </a:cubicBezTo>
                <a:cubicBezTo>
                  <a:pt x="127" y="0"/>
                  <a:pt x="127" y="0"/>
                  <a:pt x="127" y="0"/>
                </a:cubicBezTo>
                <a:lnTo>
                  <a:pt x="128" y="6"/>
                </a:lnTo>
                <a:close/>
              </a:path>
            </a:pathLst>
          </a:custGeom>
          <a:solidFill>
            <a:schemeClr val="bg1"/>
          </a:solidFill>
          <a:ln w="11113" cap="flat">
            <a:solidFill>
              <a:schemeClr val="bg1"/>
            </a:solidFill>
            <a:prstDash val="solid"/>
            <a:miter lim="800000"/>
          </a:ln>
        </p:spPr>
        <p:txBody>
          <a:bodyPr lIns="91417" tIns="45708" rIns="91417" bIns="45708"/>
          <a:lstStyle/>
          <a:p>
            <a:endParaRPr lang="zh-CN" altLang="en-US"/>
          </a:p>
        </p:txBody>
      </p:sp>
      <p:sp>
        <p:nvSpPr>
          <p:cNvPr id="96270" name="Freeform 17"/>
          <p:cNvSpPr/>
          <p:nvPr/>
        </p:nvSpPr>
        <p:spPr bwMode="auto">
          <a:xfrm>
            <a:off x="2828927" y="2713038"/>
            <a:ext cx="1308100" cy="1528762"/>
          </a:xfrm>
          <a:custGeom>
            <a:avLst/>
            <a:gdLst>
              <a:gd name="T0" fmla="*/ 2147483646 w 516"/>
              <a:gd name="T1" fmla="*/ 2147483646 h 716"/>
              <a:gd name="T2" fmla="*/ 2147483646 w 516"/>
              <a:gd name="T3" fmla="*/ 2147483646 h 716"/>
              <a:gd name="T4" fmla="*/ 2147483646 w 516"/>
              <a:gd name="T5" fmla="*/ 2147483646 h 716"/>
              <a:gd name="T6" fmla="*/ 2147483646 w 516"/>
              <a:gd name="T7" fmla="*/ 2147483646 h 716"/>
              <a:gd name="T8" fmla="*/ 2147483646 w 516"/>
              <a:gd name="T9" fmla="*/ 2147483646 h 716"/>
              <a:gd name="T10" fmla="*/ 2147483646 w 516"/>
              <a:gd name="T11" fmla="*/ 2147483646 h 716"/>
              <a:gd name="T12" fmla="*/ 2147483646 w 516"/>
              <a:gd name="T13" fmla="*/ 2147483646 h 716"/>
              <a:gd name="T14" fmla="*/ 2147483646 w 516"/>
              <a:gd name="T15" fmla="*/ 2147483646 h 716"/>
              <a:gd name="T16" fmla="*/ 2147483646 w 516"/>
              <a:gd name="T17" fmla="*/ 2147483646 h 716"/>
              <a:gd name="T18" fmla="*/ 2147483646 w 516"/>
              <a:gd name="T19" fmla="*/ 2147483646 h 716"/>
              <a:gd name="T20" fmla="*/ 2147483646 w 516"/>
              <a:gd name="T21" fmla="*/ 2147483646 h 716"/>
              <a:gd name="T22" fmla="*/ 0 w 516"/>
              <a:gd name="T23" fmla="*/ 2147483646 h 716"/>
              <a:gd name="T24" fmla="*/ 0 w 516"/>
              <a:gd name="T25" fmla="*/ 2147483646 h 716"/>
              <a:gd name="T26" fmla="*/ 2147483646 w 516"/>
              <a:gd name="T27" fmla="*/ 2147483646 h 716"/>
              <a:gd name="T28" fmla="*/ 2147483646 w 516"/>
              <a:gd name="T29" fmla="*/ 2147483646 h 716"/>
              <a:gd name="T30" fmla="*/ 2147483646 w 516"/>
              <a:gd name="T31" fmla="*/ 2147483646 h 716"/>
              <a:gd name="T32" fmla="*/ 2147483646 w 516"/>
              <a:gd name="T33" fmla="*/ 2147483646 h 716"/>
              <a:gd name="T34" fmla="*/ 2147483646 w 516"/>
              <a:gd name="T35" fmla="*/ 2147483646 h 716"/>
              <a:gd name="T36" fmla="*/ 2147483646 w 516"/>
              <a:gd name="T37" fmla="*/ 2147483646 h 716"/>
              <a:gd name="T38" fmla="*/ 2147483646 w 516"/>
              <a:gd name="T39" fmla="*/ 2147483646 h 716"/>
              <a:gd name="T40" fmla="*/ 2147483646 w 516"/>
              <a:gd name="T41" fmla="*/ 2147483646 h 716"/>
              <a:gd name="T42" fmla="*/ 2147483646 w 516"/>
              <a:gd name="T43" fmla="*/ 2147483646 h 716"/>
              <a:gd name="T44" fmla="*/ 2147483646 w 516"/>
              <a:gd name="T45" fmla="*/ 2147483646 h 716"/>
              <a:gd name="T46" fmla="*/ 2147483646 w 516"/>
              <a:gd name="T47" fmla="*/ 0 h 716"/>
              <a:gd name="T48" fmla="*/ 2147483646 w 516"/>
              <a:gd name="T49" fmla="*/ 2147483646 h 71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516"/>
              <a:gd name="T76" fmla="*/ 0 h 716"/>
              <a:gd name="T77" fmla="*/ 516 w 516"/>
              <a:gd name="T78" fmla="*/ 716 h 716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516" h="716">
                <a:moveTo>
                  <a:pt x="46" y="9"/>
                </a:moveTo>
                <a:cubicBezTo>
                  <a:pt x="485" y="148"/>
                  <a:pt x="485" y="148"/>
                  <a:pt x="485" y="148"/>
                </a:cubicBezTo>
                <a:cubicBezTo>
                  <a:pt x="490" y="150"/>
                  <a:pt x="493" y="152"/>
                  <a:pt x="496" y="154"/>
                </a:cubicBezTo>
                <a:cubicBezTo>
                  <a:pt x="499" y="157"/>
                  <a:pt x="500" y="160"/>
                  <a:pt x="501" y="164"/>
                </a:cubicBezTo>
                <a:cubicBezTo>
                  <a:pt x="502" y="167"/>
                  <a:pt x="502" y="171"/>
                  <a:pt x="501" y="175"/>
                </a:cubicBezTo>
                <a:cubicBezTo>
                  <a:pt x="500" y="179"/>
                  <a:pt x="498" y="183"/>
                  <a:pt x="494" y="187"/>
                </a:cubicBezTo>
                <a:cubicBezTo>
                  <a:pt x="113" y="656"/>
                  <a:pt x="113" y="656"/>
                  <a:pt x="113" y="656"/>
                </a:cubicBezTo>
                <a:cubicBezTo>
                  <a:pt x="109" y="660"/>
                  <a:pt x="105" y="664"/>
                  <a:pt x="100" y="668"/>
                </a:cubicBezTo>
                <a:cubicBezTo>
                  <a:pt x="95" y="672"/>
                  <a:pt x="89" y="676"/>
                  <a:pt x="84" y="679"/>
                </a:cubicBezTo>
                <a:cubicBezTo>
                  <a:pt x="78" y="683"/>
                  <a:pt x="72" y="686"/>
                  <a:pt x="66" y="689"/>
                </a:cubicBezTo>
                <a:cubicBezTo>
                  <a:pt x="60" y="691"/>
                  <a:pt x="55" y="693"/>
                  <a:pt x="49" y="694"/>
                </a:cubicBezTo>
                <a:cubicBezTo>
                  <a:pt x="0" y="705"/>
                  <a:pt x="0" y="705"/>
                  <a:pt x="0" y="705"/>
                </a:cubicBezTo>
                <a:cubicBezTo>
                  <a:pt x="0" y="716"/>
                  <a:pt x="0" y="716"/>
                  <a:pt x="0" y="716"/>
                </a:cubicBezTo>
                <a:cubicBezTo>
                  <a:pt x="50" y="705"/>
                  <a:pt x="50" y="705"/>
                  <a:pt x="50" y="705"/>
                </a:cubicBezTo>
                <a:cubicBezTo>
                  <a:pt x="56" y="704"/>
                  <a:pt x="63" y="702"/>
                  <a:pt x="69" y="699"/>
                </a:cubicBezTo>
                <a:cubicBezTo>
                  <a:pt x="76" y="696"/>
                  <a:pt x="83" y="693"/>
                  <a:pt x="89" y="689"/>
                </a:cubicBezTo>
                <a:cubicBezTo>
                  <a:pt x="96" y="685"/>
                  <a:pt x="102" y="680"/>
                  <a:pt x="108" y="676"/>
                </a:cubicBezTo>
                <a:cubicBezTo>
                  <a:pt x="113" y="671"/>
                  <a:pt x="118" y="666"/>
                  <a:pt x="122" y="661"/>
                </a:cubicBezTo>
                <a:cubicBezTo>
                  <a:pt x="506" y="190"/>
                  <a:pt x="506" y="190"/>
                  <a:pt x="506" y="190"/>
                </a:cubicBezTo>
                <a:cubicBezTo>
                  <a:pt x="510" y="185"/>
                  <a:pt x="513" y="180"/>
                  <a:pt x="515" y="174"/>
                </a:cubicBezTo>
                <a:cubicBezTo>
                  <a:pt x="516" y="169"/>
                  <a:pt x="516" y="164"/>
                  <a:pt x="515" y="159"/>
                </a:cubicBezTo>
                <a:cubicBezTo>
                  <a:pt x="514" y="154"/>
                  <a:pt x="511" y="150"/>
                  <a:pt x="508" y="147"/>
                </a:cubicBezTo>
                <a:cubicBezTo>
                  <a:pt x="504" y="143"/>
                  <a:pt x="499" y="140"/>
                  <a:pt x="493" y="138"/>
                </a:cubicBezTo>
                <a:cubicBezTo>
                  <a:pt x="51" y="0"/>
                  <a:pt x="51" y="0"/>
                  <a:pt x="51" y="0"/>
                </a:cubicBezTo>
                <a:lnTo>
                  <a:pt x="46" y="9"/>
                </a:lnTo>
                <a:close/>
              </a:path>
            </a:pathLst>
          </a:custGeom>
          <a:solidFill>
            <a:schemeClr val="bg1"/>
          </a:solidFill>
          <a:ln w="11113" cap="flat" cmpd="sng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91417" tIns="45708" rIns="91417" bIns="45708"/>
          <a:lstStyle/>
          <a:p>
            <a:endParaRPr lang="zh-CN" altLang="en-US"/>
          </a:p>
        </p:txBody>
      </p:sp>
      <p:sp>
        <p:nvSpPr>
          <p:cNvPr id="96271" name="Line 51"/>
          <p:cNvSpPr>
            <a:spLocks noChangeShapeType="1"/>
          </p:cNvSpPr>
          <p:nvPr/>
        </p:nvSpPr>
        <p:spPr bwMode="auto">
          <a:xfrm>
            <a:off x="2284413" y="6421438"/>
            <a:ext cx="2778125" cy="0"/>
          </a:xfrm>
          <a:prstGeom prst="line">
            <a:avLst/>
          </a:prstGeom>
          <a:noFill/>
          <a:ln w="33338">
            <a:solidFill>
              <a:srgbClr val="FFFFFF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1417" tIns="45708" rIns="91417" bIns="45708"/>
          <a:lstStyle/>
          <a:p>
            <a:endParaRPr lang="zh-CN" altLang="en-US"/>
          </a:p>
        </p:txBody>
      </p:sp>
      <p:sp>
        <p:nvSpPr>
          <p:cNvPr id="96272" name="Text Box 52"/>
          <p:cNvSpPr txBox="1">
            <a:spLocks noChangeArrowheads="1"/>
          </p:cNvSpPr>
          <p:nvPr/>
        </p:nvSpPr>
        <p:spPr bwMode="auto">
          <a:xfrm>
            <a:off x="5802313" y="2303467"/>
            <a:ext cx="3495675" cy="865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17" tIns="45708" rIns="91417" bIns="45708"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lang="en-US" altLang="zh-CN" sz="20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20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为保证客户系统正常运行，我们会指定专人专责跟踪服务</a:t>
            </a:r>
            <a:endParaRPr lang="zh-CN" altLang="en-US" sz="20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6273" name="Text Box 59"/>
          <p:cNvSpPr txBox="1">
            <a:spLocks noChangeArrowheads="1"/>
          </p:cNvSpPr>
          <p:nvPr/>
        </p:nvSpPr>
        <p:spPr bwMode="auto">
          <a:xfrm>
            <a:off x="5776915" y="5124450"/>
            <a:ext cx="4999037" cy="1327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17" tIns="45708" rIns="91417" bIns="45708"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50000"/>
              </a:spcBef>
              <a:buFontTx/>
              <a:buNone/>
            </a:pPr>
            <a:r>
              <a:rPr lang="en-US" altLang="zh-CN" sz="20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</a:t>
            </a:r>
            <a:r>
              <a:rPr lang="zh-CN" altLang="en-US" sz="20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系统升级：我们承诺免费向用户提供系统最新升级软件版本，并对新版软件进行</a:t>
            </a:r>
            <a:r>
              <a:rPr lang="en-US" altLang="zh-CN" sz="20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zh-CN" altLang="en-US" sz="20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安装和培训</a:t>
            </a:r>
            <a:endParaRPr lang="zh-CN" altLang="en-US" sz="20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6274" name="Text Box 62"/>
          <p:cNvSpPr txBox="1">
            <a:spLocks noChangeArrowheads="1"/>
          </p:cNvSpPr>
          <p:nvPr/>
        </p:nvSpPr>
        <p:spPr bwMode="auto">
          <a:xfrm>
            <a:off x="5802313" y="958850"/>
            <a:ext cx="4765675" cy="598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17" tIns="45708" rIns="91417" bIns="45708"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lang="en-US" altLang="zh-CN" sz="20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20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为客户提供系统的终身维护</a:t>
            </a:r>
            <a:endParaRPr lang="zh-CN" altLang="en-US" sz="20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6275" name="TextBox 29"/>
          <p:cNvSpPr txBox="1">
            <a:spLocks noChangeArrowheads="1"/>
          </p:cNvSpPr>
          <p:nvPr/>
        </p:nvSpPr>
        <p:spPr bwMode="auto">
          <a:xfrm rot="-1154752">
            <a:off x="545174" y="3253098"/>
            <a:ext cx="2924810" cy="971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17" tIns="45708" rIns="91417" bIns="45708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54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公司承诺</a:t>
            </a:r>
            <a:endParaRPr lang="zh-CN" altLang="en-US" sz="5400" b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 bwMode="auto">
          <a:xfrm>
            <a:off x="4546601" y="796925"/>
            <a:ext cx="1009651" cy="979488"/>
            <a:chOff x="4546600" y="796925"/>
            <a:chExt cx="1009650" cy="979488"/>
          </a:xfrm>
        </p:grpSpPr>
        <p:sp>
          <p:nvSpPr>
            <p:cNvPr id="90166" name="Oval 22"/>
            <p:cNvSpPr>
              <a:spLocks noChangeArrowheads="1"/>
            </p:cNvSpPr>
            <p:nvPr/>
          </p:nvSpPr>
          <p:spPr bwMode="auto">
            <a:xfrm>
              <a:off x="4546600" y="796925"/>
              <a:ext cx="1009650" cy="979488"/>
            </a:xfrm>
            <a:prstGeom prst="ellipse">
              <a:avLst/>
            </a:prstGeom>
            <a:solidFill>
              <a:schemeClr val="accent1"/>
            </a:solidFill>
            <a:ln w="33338">
              <a:solidFill>
                <a:srgbClr val="FFFFFF"/>
              </a:solidFill>
              <a:miter lim="800000"/>
            </a:ln>
          </p:spPr>
          <p:txBody>
            <a:bodyPr lIns="91417" tIns="45708" rIns="91417" bIns="45708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zh-CN" altLang="en-US" sz="20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90167" name="图片 3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10100" y="822325"/>
              <a:ext cx="920750" cy="920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90134" name="图片 4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071" t="45361"/>
          <a:stretch>
            <a:fillRect/>
          </a:stretch>
        </p:blipFill>
        <p:spPr bwMode="auto">
          <a:xfrm>
            <a:off x="10922000" y="4938717"/>
            <a:ext cx="1385888" cy="2090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组合 5"/>
          <p:cNvGrpSpPr/>
          <p:nvPr/>
        </p:nvGrpSpPr>
        <p:grpSpPr bwMode="auto">
          <a:xfrm>
            <a:off x="4402140" y="4946654"/>
            <a:ext cx="1254125" cy="1254125"/>
            <a:chOff x="4402382" y="4946650"/>
            <a:chExt cx="1254125" cy="1254125"/>
          </a:xfrm>
        </p:grpSpPr>
        <p:sp>
          <p:nvSpPr>
            <p:cNvPr id="90164" name="Oval 22"/>
            <p:cNvSpPr>
              <a:spLocks noChangeArrowheads="1"/>
            </p:cNvSpPr>
            <p:nvPr/>
          </p:nvSpPr>
          <p:spPr bwMode="auto">
            <a:xfrm>
              <a:off x="4518025" y="5075238"/>
              <a:ext cx="1008063" cy="979487"/>
            </a:xfrm>
            <a:prstGeom prst="ellipse">
              <a:avLst/>
            </a:prstGeom>
            <a:solidFill>
              <a:schemeClr val="accent1"/>
            </a:solidFill>
            <a:ln w="33338">
              <a:solidFill>
                <a:srgbClr val="FFFFFF"/>
              </a:solidFill>
              <a:miter lim="800000"/>
            </a:ln>
          </p:spPr>
          <p:txBody>
            <a:bodyPr lIns="91417" tIns="45708" rIns="91417" bIns="45708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zh-CN" altLang="en-US" sz="20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90165" name="图片 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2382" y="4946650"/>
              <a:ext cx="1254125" cy="1254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" name="组合 2"/>
          <p:cNvGrpSpPr/>
          <p:nvPr/>
        </p:nvGrpSpPr>
        <p:grpSpPr bwMode="auto">
          <a:xfrm>
            <a:off x="4514852" y="2051050"/>
            <a:ext cx="1076325" cy="1157288"/>
            <a:chOff x="4514850" y="2051050"/>
            <a:chExt cx="1076325" cy="1157288"/>
          </a:xfrm>
        </p:grpSpPr>
        <p:sp>
          <p:nvSpPr>
            <p:cNvPr id="90162" name="Oval 22"/>
            <p:cNvSpPr>
              <a:spLocks noChangeArrowheads="1"/>
            </p:cNvSpPr>
            <p:nvPr/>
          </p:nvSpPr>
          <p:spPr bwMode="auto">
            <a:xfrm>
              <a:off x="4546600" y="2228850"/>
              <a:ext cx="1008063" cy="979488"/>
            </a:xfrm>
            <a:prstGeom prst="ellipse">
              <a:avLst/>
            </a:prstGeom>
            <a:solidFill>
              <a:schemeClr val="accent1"/>
            </a:solidFill>
            <a:ln w="33338">
              <a:solidFill>
                <a:srgbClr val="FFFFFF"/>
              </a:solidFill>
              <a:miter lim="800000"/>
            </a:ln>
          </p:spPr>
          <p:txBody>
            <a:bodyPr lIns="91417" tIns="45708" rIns="91417" bIns="45708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zh-CN" altLang="en-US" sz="20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90163" name="图片 35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14850" y="2051050"/>
              <a:ext cx="1076325" cy="1076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96283" name="组合 11"/>
          <p:cNvGrpSpPr/>
          <p:nvPr/>
        </p:nvGrpSpPr>
        <p:grpSpPr bwMode="auto">
          <a:xfrm>
            <a:off x="6483220" y="3814766"/>
            <a:ext cx="905004" cy="1276315"/>
            <a:chOff x="6109726" y="3724955"/>
            <a:chExt cx="904300" cy="1275264"/>
          </a:xfrm>
        </p:grpSpPr>
        <p:pic>
          <p:nvPicPr>
            <p:cNvPr id="90160" name="图片 43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55869" y="3724955"/>
              <a:ext cx="858157" cy="8581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0161" name="矩形 1"/>
            <p:cNvSpPr>
              <a:spLocks noChangeArrowheads="1"/>
            </p:cNvSpPr>
            <p:nvPr/>
          </p:nvSpPr>
          <p:spPr bwMode="auto">
            <a:xfrm>
              <a:off x="6109726" y="4477430"/>
              <a:ext cx="902109" cy="5227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140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咨询热线</a:t>
              </a:r>
              <a:endParaRPr lang="en-US" altLang="zh-CN" sz="1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140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和传真</a:t>
              </a:r>
              <a:endParaRPr lang="zh-CN" altLang="en-US" sz="1100"/>
            </a:p>
          </p:txBody>
        </p:sp>
      </p:grpSp>
      <p:grpSp>
        <p:nvGrpSpPr>
          <p:cNvPr id="96284" name="组合 12"/>
          <p:cNvGrpSpPr/>
          <p:nvPr/>
        </p:nvGrpSpPr>
        <p:grpSpPr bwMode="auto">
          <a:xfrm>
            <a:off x="7526339" y="3632204"/>
            <a:ext cx="1193800" cy="1389037"/>
            <a:chOff x="7288439" y="3608613"/>
            <a:chExt cx="1193574" cy="1388388"/>
          </a:xfrm>
        </p:grpSpPr>
        <p:pic>
          <p:nvPicPr>
            <p:cNvPr id="90158" name="图片 44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88439" y="3608613"/>
              <a:ext cx="1193574" cy="11935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0159" name="矩形 2"/>
            <p:cNvSpPr>
              <a:spLocks noChangeArrowheads="1"/>
            </p:cNvSpPr>
            <p:nvPr/>
          </p:nvSpPr>
          <p:spPr bwMode="auto">
            <a:xfrm>
              <a:off x="7417191" y="4689368"/>
              <a:ext cx="902640" cy="3076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140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远程维护</a:t>
              </a:r>
              <a:endParaRPr lang="zh-CN" altLang="en-US" sz="1100"/>
            </a:p>
          </p:txBody>
        </p:sp>
      </p:grpSp>
      <p:grpSp>
        <p:nvGrpSpPr>
          <p:cNvPr id="96285" name="组合 13"/>
          <p:cNvGrpSpPr/>
          <p:nvPr/>
        </p:nvGrpSpPr>
        <p:grpSpPr bwMode="auto">
          <a:xfrm>
            <a:off x="8999534" y="3922717"/>
            <a:ext cx="902811" cy="1101667"/>
            <a:chOff x="8819802" y="3869871"/>
            <a:chExt cx="904388" cy="1100659"/>
          </a:xfrm>
        </p:grpSpPr>
        <p:pic>
          <p:nvPicPr>
            <p:cNvPr id="90156" name="图片 45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77927" y="3869871"/>
              <a:ext cx="710573" cy="7116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0157" name="矩形 3"/>
            <p:cNvSpPr>
              <a:spLocks noChangeArrowheads="1"/>
            </p:cNvSpPr>
            <p:nvPr/>
          </p:nvSpPr>
          <p:spPr bwMode="auto">
            <a:xfrm>
              <a:off x="8819802" y="4663035"/>
              <a:ext cx="904388" cy="3074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140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电子邮件</a:t>
              </a:r>
              <a:endParaRPr lang="zh-CN" altLang="en-US" sz="1100"/>
            </a:p>
          </p:txBody>
        </p:sp>
      </p:grpSp>
      <p:grpSp>
        <p:nvGrpSpPr>
          <p:cNvPr id="96286" name="组合 14"/>
          <p:cNvGrpSpPr/>
          <p:nvPr/>
        </p:nvGrpSpPr>
        <p:grpSpPr bwMode="auto">
          <a:xfrm>
            <a:off x="10079090" y="3844929"/>
            <a:ext cx="1762021" cy="1243199"/>
            <a:chOff x="10112499" y="3822222"/>
            <a:chExt cx="1762328" cy="1244137"/>
          </a:xfrm>
        </p:grpSpPr>
        <p:grpSp>
          <p:nvGrpSpPr>
            <p:cNvPr id="90152" name="组合 6"/>
            <p:cNvGrpSpPr/>
            <p:nvPr/>
          </p:nvGrpSpPr>
          <p:grpSpPr bwMode="auto">
            <a:xfrm>
              <a:off x="10411870" y="3822222"/>
              <a:ext cx="1187381" cy="857274"/>
              <a:chOff x="10446494" y="3770358"/>
              <a:chExt cx="1606311" cy="1159737"/>
            </a:xfrm>
          </p:grpSpPr>
          <p:pic>
            <p:nvPicPr>
              <p:cNvPr id="90154" name="图片 51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446494" y="3770358"/>
                <a:ext cx="1158362" cy="11597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90155" name="图片 52"/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164741" y="3987150"/>
                <a:ext cx="888064" cy="8880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90153" name="矩形 5"/>
            <p:cNvSpPr>
              <a:spLocks noChangeArrowheads="1"/>
            </p:cNvSpPr>
            <p:nvPr/>
          </p:nvSpPr>
          <p:spPr bwMode="auto">
            <a:xfrm>
              <a:off x="10112499" y="4542744"/>
              <a:ext cx="1762328" cy="5236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140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省内</a:t>
              </a:r>
              <a:r>
                <a:rPr lang="en-US" altLang="zh-CN" sz="140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12/</a:t>
              </a:r>
              <a:r>
                <a:rPr lang="zh-CN" altLang="en-US" sz="140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省外</a:t>
              </a:r>
              <a:r>
                <a:rPr lang="en-US" altLang="zh-CN" sz="140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24</a:t>
              </a:r>
              <a:r>
                <a:rPr lang="zh-CN" altLang="en-US" sz="140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小时</a:t>
              </a:r>
              <a:endParaRPr lang="en-US" altLang="zh-CN" sz="1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140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现场即达服务</a:t>
              </a:r>
              <a:endParaRPr lang="zh-CN" altLang="en-US" sz="1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23" name="肘形连接符 22"/>
          <p:cNvCxnSpPr/>
          <p:nvPr/>
        </p:nvCxnSpPr>
        <p:spPr>
          <a:xfrm>
            <a:off x="5554666" y="1285879"/>
            <a:ext cx="3563937" cy="246063"/>
          </a:xfrm>
          <a:prstGeom prst="bentConnector3">
            <a:avLst>
              <a:gd name="adj1" fmla="val 6992"/>
            </a:avLst>
          </a:prstGeom>
          <a:ln w="9525">
            <a:solidFill>
              <a:schemeClr val="bg1"/>
            </a:solidFill>
            <a:prstDash val="dash"/>
            <a:headEnd type="oval" w="med" len="med"/>
            <a:tailEnd type="oval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7" name="肘形连接符 66"/>
          <p:cNvCxnSpPr/>
          <p:nvPr/>
        </p:nvCxnSpPr>
        <p:spPr>
          <a:xfrm>
            <a:off x="5551488" y="2751138"/>
            <a:ext cx="3567112" cy="442912"/>
          </a:xfrm>
          <a:prstGeom prst="bentConnector3">
            <a:avLst>
              <a:gd name="adj1" fmla="val 7036"/>
            </a:avLst>
          </a:prstGeom>
          <a:ln w="9525">
            <a:solidFill>
              <a:schemeClr val="bg1"/>
            </a:solidFill>
            <a:prstDash val="dash"/>
            <a:headEnd type="oval" w="med" len="med"/>
            <a:tailEnd type="oval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1" name="肘形连接符 70"/>
          <p:cNvCxnSpPr/>
          <p:nvPr/>
        </p:nvCxnSpPr>
        <p:spPr>
          <a:xfrm>
            <a:off x="5538788" y="4160838"/>
            <a:ext cx="5511800" cy="1016000"/>
          </a:xfrm>
          <a:prstGeom prst="bentConnector3">
            <a:avLst>
              <a:gd name="adj1" fmla="val 4666"/>
            </a:avLst>
          </a:prstGeom>
          <a:ln w="9525">
            <a:solidFill>
              <a:schemeClr val="bg1"/>
            </a:solidFill>
            <a:prstDash val="dash"/>
            <a:headEnd type="oval" w="med" len="med"/>
            <a:tailEnd type="oval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5" name="肘形连接符 74"/>
          <p:cNvCxnSpPr/>
          <p:nvPr/>
        </p:nvCxnSpPr>
        <p:spPr>
          <a:xfrm>
            <a:off x="5526090" y="5634042"/>
            <a:ext cx="5164137" cy="796925"/>
          </a:xfrm>
          <a:prstGeom prst="bentConnector3">
            <a:avLst>
              <a:gd name="adj1" fmla="val 5105"/>
            </a:avLst>
          </a:prstGeom>
          <a:ln w="9525">
            <a:solidFill>
              <a:schemeClr val="bg1"/>
            </a:solidFill>
            <a:prstDash val="dash"/>
            <a:headEnd type="oval" w="med" len="med"/>
            <a:tailEnd type="oval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6291" name="矩形 62"/>
          <p:cNvSpPr>
            <a:spLocks noChangeArrowheads="1"/>
          </p:cNvSpPr>
          <p:nvPr/>
        </p:nvSpPr>
        <p:spPr bwMode="auto">
          <a:xfrm>
            <a:off x="5808665" y="3424238"/>
            <a:ext cx="142398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17" tIns="45708" rIns="91417" bIns="45708"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lang="en-US" altLang="zh-CN" sz="20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sz="20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维护方式</a:t>
            </a:r>
            <a:endParaRPr lang="zh-CN" altLang="en-US" sz="20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" name="组合 4"/>
          <p:cNvGrpSpPr/>
          <p:nvPr/>
        </p:nvGrpSpPr>
        <p:grpSpPr bwMode="auto">
          <a:xfrm>
            <a:off x="4486278" y="3605216"/>
            <a:ext cx="1052513" cy="1044575"/>
            <a:chOff x="4486275" y="3605213"/>
            <a:chExt cx="1052513" cy="1044575"/>
          </a:xfrm>
        </p:grpSpPr>
        <p:sp>
          <p:nvSpPr>
            <p:cNvPr id="90150" name="Oval 22"/>
            <p:cNvSpPr>
              <a:spLocks noChangeArrowheads="1"/>
            </p:cNvSpPr>
            <p:nvPr/>
          </p:nvSpPr>
          <p:spPr bwMode="auto">
            <a:xfrm>
              <a:off x="4530725" y="3670300"/>
              <a:ext cx="1008063" cy="979488"/>
            </a:xfrm>
            <a:prstGeom prst="ellipse">
              <a:avLst/>
            </a:prstGeom>
            <a:solidFill>
              <a:schemeClr val="accent1"/>
            </a:solidFill>
            <a:ln w="33338">
              <a:solidFill>
                <a:srgbClr val="FFFFFF"/>
              </a:solidFill>
              <a:miter lim="800000"/>
            </a:ln>
          </p:spPr>
          <p:txBody>
            <a:bodyPr lIns="91417" tIns="45708" rIns="91417" bIns="45708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zh-CN" altLang="en-US" sz="20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90151" name="图片 1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86275" y="3605213"/>
              <a:ext cx="1042988" cy="10429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cxnSp>
        <p:nvCxnSpPr>
          <p:cNvPr id="4" name="直接连接符 3"/>
          <p:cNvCxnSpPr/>
          <p:nvPr/>
        </p:nvCxnSpPr>
        <p:spPr>
          <a:xfrm>
            <a:off x="7418388" y="4005263"/>
            <a:ext cx="0" cy="635000"/>
          </a:xfrm>
          <a:prstGeom prst="line">
            <a:avLst/>
          </a:prstGeom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0" name="直接连接符 49"/>
          <p:cNvCxnSpPr/>
          <p:nvPr/>
        </p:nvCxnSpPr>
        <p:spPr>
          <a:xfrm>
            <a:off x="8847139" y="4005263"/>
            <a:ext cx="0" cy="635000"/>
          </a:xfrm>
          <a:prstGeom prst="line">
            <a:avLst/>
          </a:prstGeom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1" name="直接连接符 50"/>
          <p:cNvCxnSpPr/>
          <p:nvPr/>
        </p:nvCxnSpPr>
        <p:spPr>
          <a:xfrm>
            <a:off x="9979025" y="4005263"/>
            <a:ext cx="0" cy="635000"/>
          </a:xfrm>
          <a:prstGeom prst="line">
            <a:avLst/>
          </a:prstGeom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6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96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96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96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96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96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96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6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96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96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96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3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000"/>
                            </p:stCondLst>
                            <p:childTnLst>
                              <p:par>
                                <p:cTn id="56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962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96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3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000"/>
                            </p:stCondLst>
                            <p:childTnLst>
                              <p:par>
                                <p:cTn id="72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/>
                                        <p:tgtEl>
                                          <p:spTgt spid="962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5" dur="500"/>
                                        <p:tgtEl>
                                          <p:spTgt spid="96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00"/>
                            </p:stCondLst>
                            <p:childTnLst>
                              <p:par>
                                <p:cTn id="8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3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1000"/>
                            </p:stCondLst>
                            <p:childTnLst>
                              <p:par>
                                <p:cTn id="88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/>
                                        <p:tgtEl>
                                          <p:spTgt spid="962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91" dur="500"/>
                                        <p:tgtEl>
                                          <p:spTgt spid="96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500"/>
                            </p:stCondLst>
                            <p:childTnLst>
                              <p:par>
                                <p:cTn id="93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95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2000"/>
                            </p:stCondLst>
                            <p:childTnLst>
                              <p:par>
                                <p:cTn id="97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99" dur="3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2500"/>
                            </p:stCondLst>
                            <p:childTnLst>
                              <p:par>
                                <p:cTn id="101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03" dur="3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3000"/>
                            </p:stCondLst>
                            <p:childTnLst>
                              <p:par>
                                <p:cTn id="10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300" fill="hold"/>
                                        <p:tgtEl>
                                          <p:spTgt spid="962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300" fill="hold"/>
                                        <p:tgtEl>
                                          <p:spTgt spid="962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300"/>
                                        <p:tgtEl>
                                          <p:spTgt spid="96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3500"/>
                            </p:stCondLst>
                            <p:childTnLst>
                              <p:par>
                                <p:cTn id="1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3" dur="300" fill="hold"/>
                                        <p:tgtEl>
                                          <p:spTgt spid="962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300" fill="hold"/>
                                        <p:tgtEl>
                                          <p:spTgt spid="962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5" dur="300"/>
                                        <p:tgtEl>
                                          <p:spTgt spid="96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4000"/>
                            </p:stCondLst>
                            <p:childTnLst>
                              <p:par>
                                <p:cTn id="1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300" fill="hold"/>
                                        <p:tgtEl>
                                          <p:spTgt spid="962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300" fill="hold"/>
                                        <p:tgtEl>
                                          <p:spTgt spid="962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300"/>
                                        <p:tgtEl>
                                          <p:spTgt spid="96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4500"/>
                            </p:stCondLst>
                            <p:childTnLst>
                              <p:par>
                                <p:cTn id="1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5" dur="300" fill="hold"/>
                                        <p:tgtEl>
                                          <p:spTgt spid="962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300" fill="hold"/>
                                        <p:tgtEl>
                                          <p:spTgt spid="962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7" dur="300"/>
                                        <p:tgtEl>
                                          <p:spTgt spid="96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500"/>
                            </p:stCondLst>
                            <p:childTnLst>
                              <p:par>
                                <p:cTn id="1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8" dur="3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1000"/>
                            </p:stCondLst>
                            <p:childTnLst>
                              <p:par>
                                <p:cTn id="14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2" dur="500"/>
                                        <p:tgtEl>
                                          <p:spTgt spid="962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3" dur="500"/>
                                        <p:tgtEl>
                                          <p:spTgt spid="96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261" grpId="0" animBg="1"/>
      <p:bldP spid="96262" grpId="0" animBg="1"/>
      <p:bldP spid="96263" grpId="0" animBg="1"/>
      <p:bldP spid="96264" grpId="0" animBg="1"/>
      <p:bldP spid="96266" grpId="0" animBg="1"/>
      <p:bldP spid="96267" grpId="0" animBg="1"/>
      <p:bldP spid="96268" grpId="0" animBg="1"/>
      <p:bldP spid="96269" grpId="0" animBg="1"/>
      <p:bldP spid="96270" grpId="0" animBg="1"/>
      <p:bldP spid="96271" grpId="0" animBg="1"/>
      <p:bldP spid="96272" grpId="0"/>
      <p:bldP spid="96273" grpId="0"/>
      <p:bldP spid="96274" grpId="0"/>
      <p:bldP spid="96275" grpId="0"/>
      <p:bldP spid="96291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>
            <a:alpha val="76077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1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488145" y="2219657"/>
            <a:ext cx="561891" cy="561891"/>
          </a:xfrm>
          <a:prstGeom prst="rect">
            <a:avLst/>
          </a:prstGeom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</p:pic>
      <p:pic>
        <p:nvPicPr>
          <p:cNvPr id="4710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3402" y="3196912"/>
            <a:ext cx="2011363" cy="1457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文本框 1"/>
          <p:cNvSpPr txBox="1"/>
          <p:nvPr/>
        </p:nvSpPr>
        <p:spPr>
          <a:xfrm>
            <a:off x="9793409" y="5735421"/>
            <a:ext cx="2196663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i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技术是死的，人的思想是活的，</a:t>
            </a:r>
            <a:r>
              <a:rPr lang="en-US" altLang="zh-CN" i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so</a:t>
            </a:r>
            <a:r>
              <a:rPr lang="zh-CN" altLang="en-US" i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</a:t>
            </a:r>
            <a:r>
              <a:rPr lang="en-US" altLang="zh-CN" i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keep doing</a:t>
            </a:r>
            <a:r>
              <a:rPr lang="zh-CN" altLang="en-US" i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！</a:t>
            </a:r>
            <a:endParaRPr lang="zh-CN" altLang="en-US" i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7" name="图片 6" descr="枫林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4000" y="2203450"/>
            <a:ext cx="2451100" cy="24511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6116955" y="1710690"/>
            <a:ext cx="4467860" cy="82296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 sz="4800" b="1"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</a:rPr>
              <a:t>感谢您的观看！</a:t>
            </a:r>
            <a:endParaRPr lang="zh-CN" altLang="en-US" sz="4800" b="1">
              <a:solidFill>
                <a:schemeClr val="bg1"/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7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7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7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4" name="图片 3" descr="C:\Users\Administrator\Desktop\小机器人萌.jpg小机器人萌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8425180" y="1942465"/>
            <a:ext cx="2997835" cy="29978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矩形 6"/>
          <p:cNvSpPr/>
          <p:nvPr/>
        </p:nvSpPr>
        <p:spPr>
          <a:xfrm>
            <a:off x="3" y="0"/>
            <a:ext cx="2416175" cy="6858000"/>
          </a:xfrm>
          <a:prstGeom prst="rect">
            <a:avLst/>
          </a:prstGeom>
          <a:solidFill>
            <a:srgbClr val="FF6600">
              <a:alpha val="80000"/>
            </a:srgb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1.</a:t>
            </a:r>
            <a:r>
              <a:rPr lang="zh-CN" altLang="en-US" sz="3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科研</a:t>
            </a:r>
            <a:endParaRPr lang="zh-CN" altLang="en-US" sz="32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54276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41" y="1412875"/>
            <a:ext cx="1368425" cy="1368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任意多边形 28"/>
          <p:cNvSpPr/>
          <p:nvPr/>
        </p:nvSpPr>
        <p:spPr bwMode="auto">
          <a:xfrm>
            <a:off x="4832352" y="2968625"/>
            <a:ext cx="1319213" cy="1319213"/>
          </a:xfrm>
          <a:custGeom>
            <a:avLst/>
            <a:gdLst>
              <a:gd name="connsiteX0" fmla="*/ 0 w 1244102"/>
              <a:gd name="connsiteY0" fmla="*/ 622051 h 1244102"/>
              <a:gd name="connsiteX1" fmla="*/ 622051 w 1244102"/>
              <a:gd name="connsiteY1" fmla="*/ 0 h 1244102"/>
              <a:gd name="connsiteX2" fmla="*/ 1244102 w 1244102"/>
              <a:gd name="connsiteY2" fmla="*/ 622051 h 1244102"/>
              <a:gd name="connsiteX3" fmla="*/ 622051 w 1244102"/>
              <a:gd name="connsiteY3" fmla="*/ 1244102 h 1244102"/>
              <a:gd name="connsiteX4" fmla="*/ 0 w 1244102"/>
              <a:gd name="connsiteY4" fmla="*/ 622051 h 1244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4102" h="1244102">
                <a:moveTo>
                  <a:pt x="0" y="622051"/>
                </a:moveTo>
                <a:cubicBezTo>
                  <a:pt x="0" y="278502"/>
                  <a:pt x="278502" y="0"/>
                  <a:pt x="622051" y="0"/>
                </a:cubicBezTo>
                <a:cubicBezTo>
                  <a:pt x="965600" y="0"/>
                  <a:pt x="1244102" y="278502"/>
                  <a:pt x="1244102" y="622051"/>
                </a:cubicBezTo>
                <a:cubicBezTo>
                  <a:pt x="1244102" y="965600"/>
                  <a:pt x="965600" y="1244102"/>
                  <a:pt x="622051" y="1244102"/>
                </a:cubicBezTo>
                <a:cubicBezTo>
                  <a:pt x="278502" y="1244102"/>
                  <a:pt x="0" y="965600"/>
                  <a:pt x="0" y="622051"/>
                </a:cubicBez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lIns="199975" tIns="199975" rIns="199975" bIns="199975" anchor="ctr"/>
          <a:lstStyle>
            <a:lvl1pPr defTabSz="6223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6223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6223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6223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6223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223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223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223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223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90000"/>
              </a:lnSpc>
              <a:spcAft>
                <a:spcPct val="35000"/>
              </a:spcAft>
              <a:defRPr/>
            </a:pPr>
            <a:r>
              <a:rPr lang="zh-CN" altLang="en-US" sz="140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学生信息统计</a:t>
            </a:r>
            <a:endParaRPr lang="zh-CN" altLang="en-US" sz="1400" smtClean="0">
              <a:solidFill>
                <a:prstClr val="black"/>
              </a:solidFill>
            </a:endParaRPr>
          </a:p>
        </p:txBody>
      </p:sp>
      <p:sp>
        <p:nvSpPr>
          <p:cNvPr id="15" name="椭圆 14"/>
          <p:cNvSpPr/>
          <p:nvPr/>
        </p:nvSpPr>
        <p:spPr bwMode="auto">
          <a:xfrm>
            <a:off x="3367090" y="717554"/>
            <a:ext cx="4965700" cy="1724025"/>
          </a:xfrm>
          <a:prstGeom prst="ellipse">
            <a:avLst/>
          </a:prstGeom>
        </p:spPr>
        <p:style>
          <a:lnRef idx="0">
            <a:schemeClr val="accent2">
              <a:hueOff val="0"/>
              <a:satOff val="0"/>
              <a:lumOff val="0"/>
              <a:alphaOff val="0"/>
            </a:schemeClr>
          </a:lnRef>
          <a:fillRef idx="1">
            <a:schemeClr val="accent2">
              <a:tint val="50000"/>
              <a:alpha val="40000"/>
              <a:hueOff val="0"/>
              <a:satOff val="0"/>
              <a:lumOff val="0"/>
              <a:alphaOff val="0"/>
            </a:schemeClr>
          </a:fillRef>
          <a:effectRef idx="0">
            <a:schemeClr val="accent2">
              <a:tint val="50000"/>
              <a:alpha val="4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9" name="任意多边形 18"/>
          <p:cNvSpPr/>
          <p:nvPr/>
        </p:nvSpPr>
        <p:spPr bwMode="auto">
          <a:xfrm>
            <a:off x="3716341" y="1100142"/>
            <a:ext cx="1120775" cy="1120775"/>
          </a:xfrm>
          <a:custGeom>
            <a:avLst/>
            <a:gdLst>
              <a:gd name="connsiteX0" fmla="*/ 0 w 1248948"/>
              <a:gd name="connsiteY0" fmla="*/ 624474 h 1248948"/>
              <a:gd name="connsiteX1" fmla="*/ 624474 w 1248948"/>
              <a:gd name="connsiteY1" fmla="*/ 0 h 1248948"/>
              <a:gd name="connsiteX2" fmla="*/ 1248948 w 1248948"/>
              <a:gd name="connsiteY2" fmla="*/ 624474 h 1248948"/>
              <a:gd name="connsiteX3" fmla="*/ 624474 w 1248948"/>
              <a:gd name="connsiteY3" fmla="*/ 1248948 h 1248948"/>
              <a:gd name="connsiteX4" fmla="*/ 0 w 1248948"/>
              <a:gd name="connsiteY4" fmla="*/ 624474 h 1248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8948" h="1248948">
                <a:moveTo>
                  <a:pt x="0" y="624474"/>
                </a:moveTo>
                <a:cubicBezTo>
                  <a:pt x="0" y="279587"/>
                  <a:pt x="279587" y="0"/>
                  <a:pt x="624474" y="0"/>
                </a:cubicBezTo>
                <a:cubicBezTo>
                  <a:pt x="969361" y="0"/>
                  <a:pt x="1248948" y="279587"/>
                  <a:pt x="1248948" y="624474"/>
                </a:cubicBezTo>
                <a:cubicBezTo>
                  <a:pt x="1248948" y="969361"/>
                  <a:pt x="969361" y="1248948"/>
                  <a:pt x="624474" y="1248948"/>
                </a:cubicBezTo>
                <a:cubicBezTo>
                  <a:pt x="279587" y="1248948"/>
                  <a:pt x="0" y="969361"/>
                  <a:pt x="0" y="624474"/>
                </a:cubicBez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lIns="203648" tIns="203648" rIns="203648" bIns="203648" anchor="ctr"/>
          <a:lstStyle>
            <a:lvl1pPr defTabSz="6223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6223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6223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6223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6223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223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223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223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223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90000"/>
              </a:lnSpc>
              <a:spcAft>
                <a:spcPct val="35000"/>
              </a:spcAft>
              <a:defRPr/>
            </a:pPr>
            <a:r>
              <a:rPr lang="zh-CN" altLang="en-US" sz="14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新生学生报到注册</a:t>
            </a:r>
            <a:endParaRPr lang="zh-CN" altLang="en-US" sz="14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下箭头 15"/>
          <p:cNvSpPr/>
          <p:nvPr/>
        </p:nvSpPr>
        <p:spPr bwMode="auto">
          <a:xfrm>
            <a:off x="5375276" y="4940300"/>
            <a:ext cx="963613" cy="615950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2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7" name="任意多边形 16"/>
          <p:cNvSpPr/>
          <p:nvPr/>
        </p:nvSpPr>
        <p:spPr bwMode="auto">
          <a:xfrm>
            <a:off x="3311525" y="5599113"/>
            <a:ext cx="5113339" cy="1154112"/>
          </a:xfrm>
          <a:custGeom>
            <a:avLst/>
            <a:gdLst>
              <a:gd name="connsiteX0" fmla="*/ 0 w 4064000"/>
              <a:gd name="connsiteY0" fmla="*/ 0 h 1016000"/>
              <a:gd name="connsiteX1" fmla="*/ 4064000 w 4064000"/>
              <a:gd name="connsiteY1" fmla="*/ 0 h 1016000"/>
              <a:gd name="connsiteX2" fmla="*/ 4064000 w 4064000"/>
              <a:gd name="connsiteY2" fmla="*/ 1016000 h 1016000"/>
              <a:gd name="connsiteX3" fmla="*/ 0 w 4064000"/>
              <a:gd name="connsiteY3" fmla="*/ 1016000 h 1016000"/>
              <a:gd name="connsiteX4" fmla="*/ 0 w 4064000"/>
              <a:gd name="connsiteY4" fmla="*/ 0 h 10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64000" h="1016000">
                <a:moveTo>
                  <a:pt x="0" y="0"/>
                </a:moveTo>
                <a:lnTo>
                  <a:pt x="4064000" y="0"/>
                </a:lnTo>
                <a:lnTo>
                  <a:pt x="4064000" y="1016000"/>
                </a:lnTo>
                <a:lnTo>
                  <a:pt x="0" y="1016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alpha val="89000"/>
            </a:schemeClr>
          </a:solidFill>
          <a:ln>
            <a:noFill/>
            <a:prstDash val="dash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99136" tIns="199136" rIns="199136" bIns="199136" spcCol="1270" anchor="ctr"/>
          <a:lstStyle/>
          <a:p>
            <a:pPr marL="285750" indent="-28575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zh-CN" altLang="en-US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系统能自动生成、打印彩色学生证（带照片）</a:t>
            </a:r>
            <a:endParaRPr lang="en-US" altLang="zh-CN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zh-CN" altLang="en-US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系统能导入、导出学生信息。</a:t>
            </a:r>
            <a:endParaRPr lang="zh-CN" altLang="en-US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任意多边形 17"/>
          <p:cNvSpPr/>
          <p:nvPr/>
        </p:nvSpPr>
        <p:spPr bwMode="auto">
          <a:xfrm>
            <a:off x="5572125" y="3557592"/>
            <a:ext cx="1074739" cy="1074737"/>
          </a:xfrm>
          <a:custGeom>
            <a:avLst/>
            <a:gdLst>
              <a:gd name="connsiteX0" fmla="*/ 0 w 1244102"/>
              <a:gd name="connsiteY0" fmla="*/ 622051 h 1244102"/>
              <a:gd name="connsiteX1" fmla="*/ 622051 w 1244102"/>
              <a:gd name="connsiteY1" fmla="*/ 0 h 1244102"/>
              <a:gd name="connsiteX2" fmla="*/ 1244102 w 1244102"/>
              <a:gd name="connsiteY2" fmla="*/ 622051 h 1244102"/>
              <a:gd name="connsiteX3" fmla="*/ 622051 w 1244102"/>
              <a:gd name="connsiteY3" fmla="*/ 1244102 h 1244102"/>
              <a:gd name="connsiteX4" fmla="*/ 0 w 1244102"/>
              <a:gd name="connsiteY4" fmla="*/ 622051 h 1244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4102" h="1244102">
                <a:moveTo>
                  <a:pt x="0" y="622051"/>
                </a:moveTo>
                <a:cubicBezTo>
                  <a:pt x="0" y="278502"/>
                  <a:pt x="278502" y="0"/>
                  <a:pt x="622051" y="0"/>
                </a:cubicBezTo>
                <a:cubicBezTo>
                  <a:pt x="965600" y="0"/>
                  <a:pt x="1244102" y="278502"/>
                  <a:pt x="1244102" y="622051"/>
                </a:cubicBezTo>
                <a:cubicBezTo>
                  <a:pt x="1244102" y="965600"/>
                  <a:pt x="965600" y="1244102"/>
                  <a:pt x="622051" y="1244102"/>
                </a:cubicBezTo>
                <a:cubicBezTo>
                  <a:pt x="278502" y="1244102"/>
                  <a:pt x="0" y="965600"/>
                  <a:pt x="0" y="622051"/>
                </a:cubicBez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lIns="199975" tIns="199975" rIns="199975" bIns="199975" anchor="ctr"/>
          <a:lstStyle>
            <a:lvl1pPr defTabSz="6223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6223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6223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6223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6223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223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223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223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223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90000"/>
              </a:lnSpc>
              <a:spcAft>
                <a:spcPct val="35000"/>
              </a:spcAft>
              <a:defRPr/>
            </a:pPr>
            <a:r>
              <a:rPr lang="zh-CN" altLang="en-US" sz="140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学生分班、转班处理</a:t>
            </a:r>
            <a:endParaRPr lang="zh-CN" altLang="en-US" sz="1400" smtClean="0">
              <a:solidFill>
                <a:prstClr val="black"/>
              </a:solidFill>
            </a:endParaRPr>
          </a:p>
        </p:txBody>
      </p:sp>
      <p:sp>
        <p:nvSpPr>
          <p:cNvPr id="23" name="任意多边形 22"/>
          <p:cNvSpPr/>
          <p:nvPr/>
        </p:nvSpPr>
        <p:spPr bwMode="auto">
          <a:xfrm>
            <a:off x="4016377" y="1954217"/>
            <a:ext cx="1443039" cy="1443037"/>
          </a:xfrm>
          <a:custGeom>
            <a:avLst/>
            <a:gdLst>
              <a:gd name="connsiteX0" fmla="*/ 0 w 1269187"/>
              <a:gd name="connsiteY0" fmla="*/ 634594 h 1269187"/>
              <a:gd name="connsiteX1" fmla="*/ 634594 w 1269187"/>
              <a:gd name="connsiteY1" fmla="*/ 0 h 1269187"/>
              <a:gd name="connsiteX2" fmla="*/ 1269188 w 1269187"/>
              <a:gd name="connsiteY2" fmla="*/ 634594 h 1269187"/>
              <a:gd name="connsiteX3" fmla="*/ 634594 w 1269187"/>
              <a:gd name="connsiteY3" fmla="*/ 1269188 h 1269187"/>
              <a:gd name="connsiteX4" fmla="*/ 0 w 1269187"/>
              <a:gd name="connsiteY4" fmla="*/ 634594 h 1269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9187" h="1269187">
                <a:moveTo>
                  <a:pt x="0" y="634594"/>
                </a:moveTo>
                <a:cubicBezTo>
                  <a:pt x="0" y="284117"/>
                  <a:pt x="284117" y="0"/>
                  <a:pt x="634594" y="0"/>
                </a:cubicBezTo>
                <a:cubicBezTo>
                  <a:pt x="985071" y="0"/>
                  <a:pt x="1269188" y="284117"/>
                  <a:pt x="1269188" y="634594"/>
                </a:cubicBezTo>
                <a:cubicBezTo>
                  <a:pt x="1269188" y="985071"/>
                  <a:pt x="985071" y="1269188"/>
                  <a:pt x="634594" y="1269188"/>
                </a:cubicBezTo>
                <a:cubicBezTo>
                  <a:pt x="284117" y="1269188"/>
                  <a:pt x="0" y="985071"/>
                  <a:pt x="0" y="634594"/>
                </a:cubicBez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lIns="203648" tIns="203648" rIns="203648" bIns="203648" anchor="ctr"/>
          <a:lstStyle>
            <a:lvl1pPr defTabSz="6223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6223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6223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6223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6223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223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223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223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223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90000"/>
              </a:lnSpc>
              <a:spcAft>
                <a:spcPct val="35000"/>
              </a:spcAft>
              <a:defRPr/>
            </a:pPr>
            <a:r>
              <a:rPr lang="zh-CN" altLang="en-US" sz="140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中小学内内其他异动处理</a:t>
            </a:r>
            <a:endParaRPr lang="zh-CN" altLang="en-US" sz="140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任意多边形 24"/>
          <p:cNvSpPr/>
          <p:nvPr/>
        </p:nvSpPr>
        <p:spPr bwMode="auto">
          <a:xfrm>
            <a:off x="5268915" y="1782763"/>
            <a:ext cx="1327151" cy="1327150"/>
          </a:xfrm>
          <a:custGeom>
            <a:avLst/>
            <a:gdLst>
              <a:gd name="connsiteX0" fmla="*/ 0 w 1269187"/>
              <a:gd name="connsiteY0" fmla="*/ 634594 h 1269187"/>
              <a:gd name="connsiteX1" fmla="*/ 634594 w 1269187"/>
              <a:gd name="connsiteY1" fmla="*/ 0 h 1269187"/>
              <a:gd name="connsiteX2" fmla="*/ 1269188 w 1269187"/>
              <a:gd name="connsiteY2" fmla="*/ 634594 h 1269187"/>
              <a:gd name="connsiteX3" fmla="*/ 634594 w 1269187"/>
              <a:gd name="connsiteY3" fmla="*/ 1269188 h 1269187"/>
              <a:gd name="connsiteX4" fmla="*/ 0 w 1269187"/>
              <a:gd name="connsiteY4" fmla="*/ 634594 h 1269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9187" h="1269187">
                <a:moveTo>
                  <a:pt x="0" y="634594"/>
                </a:moveTo>
                <a:cubicBezTo>
                  <a:pt x="0" y="284117"/>
                  <a:pt x="284117" y="0"/>
                  <a:pt x="634594" y="0"/>
                </a:cubicBezTo>
                <a:cubicBezTo>
                  <a:pt x="985071" y="0"/>
                  <a:pt x="1269188" y="284117"/>
                  <a:pt x="1269188" y="634594"/>
                </a:cubicBezTo>
                <a:cubicBezTo>
                  <a:pt x="1269188" y="985071"/>
                  <a:pt x="985071" y="1269188"/>
                  <a:pt x="634594" y="1269188"/>
                </a:cubicBezTo>
                <a:cubicBezTo>
                  <a:pt x="284117" y="1269188"/>
                  <a:pt x="0" y="985071"/>
                  <a:pt x="0" y="634594"/>
                </a:cubicBez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lIns="203648" tIns="203648" rIns="203648" bIns="203648" spcCol="1270" anchor="ctr"/>
          <a:lstStyle/>
          <a:p>
            <a:pPr algn="ctr" defTabSz="622300" eaLnBrk="1" fontAlgn="auto" hangingPunct="1">
              <a:lnSpc>
                <a:spcPct val="90000"/>
              </a:lnSpc>
              <a:spcAft>
                <a:spcPct val="35000"/>
              </a:spcAft>
              <a:defRPr/>
            </a:pP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升级、降级处理</a:t>
            </a:r>
            <a:endParaRPr lang="zh-CN" altLang="en-US" sz="1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任意多边形 23"/>
          <p:cNvSpPr/>
          <p:nvPr/>
        </p:nvSpPr>
        <p:spPr bwMode="auto">
          <a:xfrm>
            <a:off x="6003928" y="2506663"/>
            <a:ext cx="1241425" cy="1243012"/>
          </a:xfrm>
          <a:custGeom>
            <a:avLst/>
            <a:gdLst>
              <a:gd name="connsiteX0" fmla="*/ 0 w 1269187"/>
              <a:gd name="connsiteY0" fmla="*/ 634594 h 1269187"/>
              <a:gd name="connsiteX1" fmla="*/ 634594 w 1269187"/>
              <a:gd name="connsiteY1" fmla="*/ 0 h 1269187"/>
              <a:gd name="connsiteX2" fmla="*/ 1269188 w 1269187"/>
              <a:gd name="connsiteY2" fmla="*/ 634594 h 1269187"/>
              <a:gd name="connsiteX3" fmla="*/ 634594 w 1269187"/>
              <a:gd name="connsiteY3" fmla="*/ 1269188 h 1269187"/>
              <a:gd name="connsiteX4" fmla="*/ 0 w 1269187"/>
              <a:gd name="connsiteY4" fmla="*/ 634594 h 1269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9187" h="1269187">
                <a:moveTo>
                  <a:pt x="0" y="634594"/>
                </a:moveTo>
                <a:cubicBezTo>
                  <a:pt x="0" y="284117"/>
                  <a:pt x="284117" y="0"/>
                  <a:pt x="634594" y="0"/>
                </a:cubicBezTo>
                <a:cubicBezTo>
                  <a:pt x="985071" y="0"/>
                  <a:pt x="1269188" y="284117"/>
                  <a:pt x="1269188" y="634594"/>
                </a:cubicBezTo>
                <a:cubicBezTo>
                  <a:pt x="1269188" y="985071"/>
                  <a:pt x="985071" y="1269188"/>
                  <a:pt x="634594" y="1269188"/>
                </a:cubicBezTo>
                <a:cubicBezTo>
                  <a:pt x="284117" y="1269188"/>
                  <a:pt x="0" y="985071"/>
                  <a:pt x="0" y="634594"/>
                </a:cubicBez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lIns="203648" tIns="203648" rIns="203648" bIns="203648" anchor="ctr"/>
          <a:lstStyle>
            <a:lvl1pPr defTabSz="6223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6223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6223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6223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6223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223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223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223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223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90000"/>
              </a:lnSpc>
              <a:spcAft>
                <a:spcPct val="35000"/>
              </a:spcAft>
              <a:defRPr/>
            </a:pPr>
            <a:r>
              <a:rPr lang="zh-CN" altLang="en-US" sz="140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学生毕业处理</a:t>
            </a:r>
            <a:endParaRPr lang="zh-CN" altLang="en-US" sz="140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任意多边形 25"/>
          <p:cNvSpPr/>
          <p:nvPr/>
        </p:nvSpPr>
        <p:spPr bwMode="auto">
          <a:xfrm>
            <a:off x="6600827" y="1339850"/>
            <a:ext cx="1443039" cy="1443038"/>
          </a:xfrm>
          <a:custGeom>
            <a:avLst/>
            <a:gdLst>
              <a:gd name="connsiteX0" fmla="*/ 0 w 1269187"/>
              <a:gd name="connsiteY0" fmla="*/ 634594 h 1269187"/>
              <a:gd name="connsiteX1" fmla="*/ 634594 w 1269187"/>
              <a:gd name="connsiteY1" fmla="*/ 0 h 1269187"/>
              <a:gd name="connsiteX2" fmla="*/ 1269188 w 1269187"/>
              <a:gd name="connsiteY2" fmla="*/ 634594 h 1269187"/>
              <a:gd name="connsiteX3" fmla="*/ 634594 w 1269187"/>
              <a:gd name="connsiteY3" fmla="*/ 1269188 h 1269187"/>
              <a:gd name="connsiteX4" fmla="*/ 0 w 1269187"/>
              <a:gd name="connsiteY4" fmla="*/ 634594 h 1269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9187" h="1269187">
                <a:moveTo>
                  <a:pt x="0" y="634594"/>
                </a:moveTo>
                <a:cubicBezTo>
                  <a:pt x="0" y="284117"/>
                  <a:pt x="284117" y="0"/>
                  <a:pt x="634594" y="0"/>
                </a:cubicBezTo>
                <a:cubicBezTo>
                  <a:pt x="985071" y="0"/>
                  <a:pt x="1269188" y="284117"/>
                  <a:pt x="1269188" y="634594"/>
                </a:cubicBezTo>
                <a:cubicBezTo>
                  <a:pt x="1269188" y="985071"/>
                  <a:pt x="985071" y="1269188"/>
                  <a:pt x="634594" y="1269188"/>
                </a:cubicBezTo>
                <a:cubicBezTo>
                  <a:pt x="284117" y="1269188"/>
                  <a:pt x="0" y="985071"/>
                  <a:pt x="0" y="634594"/>
                </a:cubicBez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lIns="203648" tIns="203648" rIns="203648" bIns="203648" anchor="ctr"/>
          <a:lstStyle>
            <a:lvl1pPr defTabSz="6223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6223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6223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6223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6223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223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223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223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223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90000"/>
              </a:lnSpc>
              <a:spcAft>
                <a:spcPct val="35000"/>
              </a:spcAft>
              <a:defRPr/>
            </a:pPr>
            <a:r>
              <a:rPr lang="zh-CN" altLang="en-US" sz="14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学生信息查询</a:t>
            </a:r>
            <a:endParaRPr lang="zh-CN" altLang="en-US" sz="14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形状 20"/>
          <p:cNvSpPr/>
          <p:nvPr/>
        </p:nvSpPr>
        <p:spPr bwMode="auto">
          <a:xfrm>
            <a:off x="3162301" y="506413"/>
            <a:ext cx="5389563" cy="4310062"/>
          </a:xfrm>
          <a:prstGeom prst="funnel">
            <a:avLst/>
          </a:prstGeom>
        </p:spPr>
        <p:style>
          <a:lnRef idx="1">
            <a:schemeClr val="accent2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4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2" name="任意多边形 21"/>
          <p:cNvSpPr/>
          <p:nvPr/>
        </p:nvSpPr>
        <p:spPr bwMode="auto">
          <a:xfrm>
            <a:off x="5791202" y="515938"/>
            <a:ext cx="1443039" cy="1441450"/>
          </a:xfrm>
          <a:custGeom>
            <a:avLst/>
            <a:gdLst>
              <a:gd name="connsiteX0" fmla="*/ 0 w 1269187"/>
              <a:gd name="connsiteY0" fmla="*/ 634594 h 1269187"/>
              <a:gd name="connsiteX1" fmla="*/ 634594 w 1269187"/>
              <a:gd name="connsiteY1" fmla="*/ 0 h 1269187"/>
              <a:gd name="connsiteX2" fmla="*/ 1269188 w 1269187"/>
              <a:gd name="connsiteY2" fmla="*/ 634594 h 1269187"/>
              <a:gd name="connsiteX3" fmla="*/ 634594 w 1269187"/>
              <a:gd name="connsiteY3" fmla="*/ 1269188 h 1269187"/>
              <a:gd name="connsiteX4" fmla="*/ 0 w 1269187"/>
              <a:gd name="connsiteY4" fmla="*/ 634594 h 1269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9187" h="1269187">
                <a:moveTo>
                  <a:pt x="0" y="634594"/>
                </a:moveTo>
                <a:cubicBezTo>
                  <a:pt x="0" y="284117"/>
                  <a:pt x="284117" y="0"/>
                  <a:pt x="634594" y="0"/>
                </a:cubicBezTo>
                <a:cubicBezTo>
                  <a:pt x="985071" y="0"/>
                  <a:pt x="1269188" y="284117"/>
                  <a:pt x="1269188" y="634594"/>
                </a:cubicBezTo>
                <a:cubicBezTo>
                  <a:pt x="1269188" y="985071"/>
                  <a:pt x="985071" y="1269188"/>
                  <a:pt x="634594" y="1269188"/>
                </a:cubicBezTo>
                <a:cubicBezTo>
                  <a:pt x="284117" y="1269188"/>
                  <a:pt x="0" y="985071"/>
                  <a:pt x="0" y="634594"/>
                </a:cubicBez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lIns="203648" tIns="203648" rIns="203648" bIns="203648" anchor="ctr"/>
          <a:lstStyle>
            <a:lvl1pPr defTabSz="6223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6223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6223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6223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6223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223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223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223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223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90000"/>
              </a:lnSpc>
              <a:spcAft>
                <a:spcPct val="35000"/>
              </a:spcAft>
              <a:defRPr/>
            </a:pPr>
            <a:r>
              <a:rPr lang="zh-CN" altLang="en-US" sz="14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学生转学、休学、停学、复学处理</a:t>
            </a:r>
            <a:endParaRPr lang="zh-CN" altLang="en-US" sz="14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任意多边形 19"/>
          <p:cNvSpPr/>
          <p:nvPr/>
        </p:nvSpPr>
        <p:spPr bwMode="auto">
          <a:xfrm>
            <a:off x="4667251" y="765179"/>
            <a:ext cx="1265239" cy="1266825"/>
          </a:xfrm>
          <a:custGeom>
            <a:avLst/>
            <a:gdLst>
              <a:gd name="connsiteX0" fmla="*/ 0 w 1269187"/>
              <a:gd name="connsiteY0" fmla="*/ 634594 h 1269187"/>
              <a:gd name="connsiteX1" fmla="*/ 634594 w 1269187"/>
              <a:gd name="connsiteY1" fmla="*/ 0 h 1269187"/>
              <a:gd name="connsiteX2" fmla="*/ 1269188 w 1269187"/>
              <a:gd name="connsiteY2" fmla="*/ 634594 h 1269187"/>
              <a:gd name="connsiteX3" fmla="*/ 634594 w 1269187"/>
              <a:gd name="connsiteY3" fmla="*/ 1269188 h 1269187"/>
              <a:gd name="connsiteX4" fmla="*/ 0 w 1269187"/>
              <a:gd name="connsiteY4" fmla="*/ 634594 h 1269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9187" h="1269187">
                <a:moveTo>
                  <a:pt x="0" y="634594"/>
                </a:moveTo>
                <a:cubicBezTo>
                  <a:pt x="0" y="284117"/>
                  <a:pt x="284117" y="0"/>
                  <a:pt x="634594" y="0"/>
                </a:cubicBezTo>
                <a:cubicBezTo>
                  <a:pt x="985071" y="0"/>
                  <a:pt x="1269188" y="284117"/>
                  <a:pt x="1269188" y="634594"/>
                </a:cubicBezTo>
                <a:cubicBezTo>
                  <a:pt x="1269188" y="985071"/>
                  <a:pt x="985071" y="1269188"/>
                  <a:pt x="634594" y="1269188"/>
                </a:cubicBezTo>
                <a:cubicBezTo>
                  <a:pt x="284117" y="1269188"/>
                  <a:pt x="0" y="985071"/>
                  <a:pt x="0" y="634594"/>
                </a:cubicBez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lIns="203648" tIns="203648" rIns="203648" bIns="203648" anchor="ctr"/>
          <a:lstStyle>
            <a:lvl1pPr defTabSz="6223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6223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6223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6223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6223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223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223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223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223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90000"/>
              </a:lnSpc>
              <a:spcAft>
                <a:spcPct val="35000"/>
              </a:spcAft>
              <a:defRPr/>
            </a:pPr>
            <a:r>
              <a:rPr lang="zh-CN" altLang="en-US" sz="14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学生各种信息、家长信息</a:t>
            </a:r>
            <a:endParaRPr lang="zh-CN" altLang="en-US" sz="1400" dirty="0" smtClean="0">
              <a:solidFill>
                <a:prstClr val="black"/>
              </a:solidFill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/>
                                        <p:tgtEl>
                                          <p:spTgt spid="542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fill="hold"/>
                                        <p:tgtEl>
                                          <p:spTgt spid="542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20" decel="100000" fill="hold"/>
                                        <p:tgtEl>
                                          <p:spTgt spid="542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" accel="100000" fill="hold">
                                          <p:stCondLst>
                                            <p:cond delay="720"/>
                                          </p:stCondLst>
                                        </p:cTn>
                                        <p:tgtEl>
                                          <p:spTgt spid="542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7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7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7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7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7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7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7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47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3000"/>
                            </p:stCondLst>
                            <p:childTnLst>
                              <p:par>
                                <p:cTn id="69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3500"/>
                            </p:stCondLst>
                            <p:childTnLst>
                              <p:par>
                                <p:cTn id="7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19" grpId="0" animBg="1"/>
      <p:bldP spid="17" grpId="0" animBg="1"/>
      <p:bldP spid="18" grpId="0" animBg="1"/>
      <p:bldP spid="23" grpId="0" animBg="1"/>
      <p:bldP spid="25" grpId="0" animBg="1"/>
      <p:bldP spid="24" grpId="0" animBg="1"/>
      <p:bldP spid="26" grpId="0" animBg="1"/>
      <p:bldP spid="22" grpId="0" animBg="1"/>
      <p:bldP spid="2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00B050">
              <a:alpha val="80000"/>
            </a:srgb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学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教育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63091" y="4805733"/>
            <a:ext cx="465823" cy="465822"/>
          </a:xfrm>
          <a:prstGeom prst="rect">
            <a:avLst/>
          </a:prstGeom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</p:pic>
      <p:pic>
        <p:nvPicPr>
          <p:cNvPr id="55300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1451" y="1776413"/>
            <a:ext cx="1689100" cy="168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10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直接连接符 21"/>
          <p:cNvCxnSpPr/>
          <p:nvPr/>
        </p:nvCxnSpPr>
        <p:spPr>
          <a:xfrm>
            <a:off x="2887666" y="3429000"/>
            <a:ext cx="9304337" cy="0"/>
          </a:xfrm>
          <a:prstGeom prst="line">
            <a:avLst/>
          </a:prstGeom>
          <a:ln>
            <a:prstDash val="dash"/>
            <a:headEnd type="none" w="med" len="med"/>
            <a:tailEnd type="arrow" w="med" len="med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3" y="0"/>
            <a:ext cx="2887663" cy="6858000"/>
          </a:xfrm>
          <a:prstGeom prst="rect">
            <a:avLst/>
          </a:prstGeom>
          <a:solidFill>
            <a:srgbClr val="00B050">
              <a:alpha val="80000"/>
            </a:srgb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6324" name="矩形 4"/>
          <p:cNvSpPr>
            <a:spLocks noChangeArrowheads="1"/>
          </p:cNvSpPr>
          <p:nvPr/>
        </p:nvSpPr>
        <p:spPr bwMode="auto">
          <a:xfrm>
            <a:off x="3" y="576265"/>
            <a:ext cx="2390775" cy="6134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32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32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教育教学</a:t>
            </a:r>
            <a:endParaRPr lang="zh-CN" altLang="en-US" sz="32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3" y="1628775"/>
            <a:ext cx="2887663" cy="482600"/>
          </a:xfrm>
          <a:prstGeom prst="rect">
            <a:avLst/>
          </a:prstGeom>
          <a:solidFill>
            <a:schemeClr val="bg1">
              <a:lumMod val="50000"/>
              <a:alpha val="5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200" kern="0" dirty="0">
              <a:solidFill>
                <a:prstClr val="white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6326" name="矩形 8"/>
          <p:cNvSpPr>
            <a:spLocks noChangeArrowheads="1"/>
          </p:cNvSpPr>
          <p:nvPr/>
        </p:nvSpPr>
        <p:spPr bwMode="auto">
          <a:xfrm>
            <a:off x="-46037" y="1689100"/>
            <a:ext cx="868680" cy="3848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主线：</a:t>
            </a:r>
            <a:endParaRPr lang="zh-CN" altLang="en-US" sz="18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6327" name="矩形 9"/>
          <p:cNvSpPr>
            <a:spLocks noChangeArrowheads="1"/>
          </p:cNvSpPr>
          <p:nvPr/>
        </p:nvSpPr>
        <p:spPr bwMode="auto">
          <a:xfrm>
            <a:off x="-46040" y="2735263"/>
            <a:ext cx="1554480" cy="3848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教学教研团队</a:t>
            </a:r>
            <a:endParaRPr lang="zh-CN" altLang="en-US" sz="18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6328" name="矩形 10"/>
          <p:cNvSpPr>
            <a:spLocks noChangeArrowheads="1"/>
          </p:cNvSpPr>
          <p:nvPr/>
        </p:nvSpPr>
        <p:spPr bwMode="auto">
          <a:xfrm>
            <a:off x="-46037" y="3779839"/>
            <a:ext cx="2079625" cy="3848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动画教学视频小组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 sz="18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6329" name="矩形 11"/>
          <p:cNvSpPr>
            <a:spLocks noChangeArrowheads="1"/>
          </p:cNvSpPr>
          <p:nvPr/>
        </p:nvSpPr>
        <p:spPr bwMode="auto">
          <a:xfrm>
            <a:off x="-46040" y="4824414"/>
            <a:ext cx="1554480" cy="3848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兴趣知识培训</a:t>
            </a:r>
            <a:endParaRPr lang="zh-CN" altLang="en-US" sz="18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6330" name="矩形 12"/>
          <p:cNvSpPr>
            <a:spLocks noChangeArrowheads="1"/>
          </p:cNvSpPr>
          <p:nvPr/>
        </p:nvSpPr>
        <p:spPr bwMode="auto">
          <a:xfrm>
            <a:off x="-46037" y="5870575"/>
            <a:ext cx="1554480" cy="3848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学术论文平台</a:t>
            </a:r>
            <a:endParaRPr lang="en-US" altLang="zh-CN" sz="18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3037205" y="4376742"/>
            <a:ext cx="6070600" cy="566420"/>
          </a:xfrm>
          <a:prstGeom prst="rect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</a:ln>
        </p:spPr>
        <p:txBody>
          <a:bodyPr>
            <a:spAutoFit/>
          </a:bodyPr>
          <a:lstStyle>
            <a:defPPr>
              <a:defRPr lang="zh-CN"/>
            </a:defPPr>
            <a:lvl1pPr lvl="0">
              <a:defRPr sz="200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just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zh-CN" sz="2400" b="1" dirty="0">
                <a:solidFill>
                  <a:srgbClr val="00B050"/>
                </a:solidFill>
              </a:rPr>
              <a:t>物质基础。。。。</a:t>
            </a:r>
            <a:endParaRPr lang="zh-CN" altLang="zh-CN" dirty="0"/>
          </a:p>
        </p:txBody>
      </p:sp>
      <p:grpSp>
        <p:nvGrpSpPr>
          <p:cNvPr id="4" name="组合 3"/>
          <p:cNvGrpSpPr/>
          <p:nvPr/>
        </p:nvGrpSpPr>
        <p:grpSpPr bwMode="auto">
          <a:xfrm>
            <a:off x="8623305" y="2528888"/>
            <a:ext cx="1027911" cy="1938992"/>
            <a:chOff x="8622968" y="2528888"/>
            <a:chExt cx="1027903" cy="1939647"/>
          </a:xfrm>
        </p:grpSpPr>
        <p:sp>
          <p:nvSpPr>
            <p:cNvPr id="23" name="矩形 22"/>
            <p:cNvSpPr/>
            <p:nvPr/>
          </p:nvSpPr>
          <p:spPr>
            <a:xfrm>
              <a:off x="8622968" y="2954482"/>
              <a:ext cx="992180" cy="99252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000" dirty="0">
                <a:latin typeface="华文隶书" panose="02010800040101010101" pitchFamily="2" charset="-122"/>
                <a:ea typeface="华文隶书" panose="02010800040101010101" pitchFamily="2" charset="-122"/>
              </a:endParaRPr>
            </a:p>
          </p:txBody>
        </p:sp>
        <p:sp>
          <p:nvSpPr>
            <p:cNvPr id="56340" name="矩形 35"/>
            <p:cNvSpPr>
              <a:spLocks noChangeArrowheads="1"/>
            </p:cNvSpPr>
            <p:nvPr/>
          </p:nvSpPr>
          <p:spPr bwMode="auto">
            <a:xfrm>
              <a:off x="8788142" y="2528888"/>
              <a:ext cx="862729" cy="19396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2000" b="1">
                  <a:solidFill>
                    <a:srgbClr val="FFFFFF"/>
                  </a:solidFill>
                  <a:latin typeface="华文隶书" panose="02010800040101010101" pitchFamily="2" charset="-122"/>
                  <a:ea typeface="华文隶书" panose="02010800040101010101" pitchFamily="2" charset="-122"/>
                </a:rPr>
                <a:t>2</a:t>
              </a:r>
              <a:endParaRPr lang="zh-CN" altLang="en-US" sz="12000" b="1">
                <a:solidFill>
                  <a:srgbClr val="FFFFFF"/>
                </a:solidFill>
                <a:latin typeface="华文隶书" panose="02010800040101010101" pitchFamily="2" charset="-122"/>
                <a:ea typeface="华文隶书" panose="02010800040101010101" pitchFamily="2" charset="-122"/>
              </a:endParaRPr>
            </a:p>
          </p:txBody>
        </p:sp>
      </p:grpSp>
      <p:sp>
        <p:nvSpPr>
          <p:cNvPr id="38" name="矩形 37"/>
          <p:cNvSpPr/>
          <p:nvPr/>
        </p:nvSpPr>
        <p:spPr>
          <a:xfrm>
            <a:off x="7529830" y="1122680"/>
            <a:ext cx="4563745" cy="566420"/>
          </a:xfrm>
          <a:prstGeom prst="rect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</a:ln>
        </p:spPr>
        <p:txBody>
          <a:bodyPr wrap="square">
            <a:spAutoFit/>
          </a:bodyPr>
          <a:lstStyle/>
          <a:p>
            <a:pPr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zh-CN" sz="2400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上层建筑。。。。</a:t>
            </a:r>
            <a:endParaRPr lang="zh-CN" altLang="zh-CN" sz="2000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8" name="直接连接符 17"/>
          <p:cNvCxnSpPr/>
          <p:nvPr/>
        </p:nvCxnSpPr>
        <p:spPr>
          <a:xfrm flipV="1">
            <a:off x="5792788" y="3968750"/>
            <a:ext cx="0" cy="407988"/>
          </a:xfrm>
          <a:prstGeom prst="line">
            <a:avLst/>
          </a:prstGeom>
          <a:ln>
            <a:prstDash val="dash"/>
            <a:headEnd type="oval" w="med" len="med"/>
            <a:tailEnd type="oval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 flipV="1">
            <a:off x="9107488" y="2528892"/>
            <a:ext cx="0" cy="407987"/>
          </a:xfrm>
          <a:prstGeom prst="line">
            <a:avLst/>
          </a:prstGeom>
          <a:ln>
            <a:prstDash val="dash"/>
            <a:headEnd type="oval" w="med" len="med"/>
            <a:tailEnd type="oval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pSp>
        <p:nvGrpSpPr>
          <p:cNvPr id="3" name="组合 2"/>
          <p:cNvGrpSpPr/>
          <p:nvPr/>
        </p:nvGrpSpPr>
        <p:grpSpPr bwMode="auto">
          <a:xfrm>
            <a:off x="5281612" y="2528888"/>
            <a:ext cx="1067398" cy="1938992"/>
            <a:chOff x="5282144" y="2528888"/>
            <a:chExt cx="1066890" cy="1939647"/>
          </a:xfrm>
        </p:grpSpPr>
        <p:sp>
          <p:nvSpPr>
            <p:cNvPr id="20" name="矩形 19"/>
            <p:cNvSpPr/>
            <p:nvPr/>
          </p:nvSpPr>
          <p:spPr>
            <a:xfrm>
              <a:off x="5282144" y="2959245"/>
              <a:ext cx="993302" cy="99252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000" dirty="0"/>
            </a:p>
          </p:txBody>
        </p:sp>
        <p:sp>
          <p:nvSpPr>
            <p:cNvPr id="56338" name="矩形 34"/>
            <p:cNvSpPr>
              <a:spLocks noChangeArrowheads="1"/>
            </p:cNvSpPr>
            <p:nvPr/>
          </p:nvSpPr>
          <p:spPr bwMode="auto">
            <a:xfrm>
              <a:off x="5486709" y="2528888"/>
              <a:ext cx="862325" cy="19396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2000" b="1">
                  <a:solidFill>
                    <a:srgbClr val="FFFFFF"/>
                  </a:solidFill>
                  <a:latin typeface="华文隶书" panose="02010800040101010101" pitchFamily="2" charset="-122"/>
                  <a:ea typeface="华文隶书" panose="02010800040101010101" pitchFamily="2" charset="-122"/>
                </a:rPr>
                <a:t>1</a:t>
              </a:r>
              <a:endParaRPr lang="zh-CN" altLang="en-US" sz="12000" b="1">
                <a:solidFill>
                  <a:srgbClr val="FFFFFF"/>
                </a:solidFill>
                <a:latin typeface="华文隶书" panose="02010800040101010101" pitchFamily="2" charset="-122"/>
                <a:ea typeface="华文隶书" panose="02010800040101010101" pitchFamily="2" charset="-122"/>
              </a:endParaRPr>
            </a:p>
          </p:txBody>
        </p:sp>
      </p:grpSp>
      <p:pic>
        <p:nvPicPr>
          <p:cNvPr id="2" name="图片 1" descr="技术支持图片">
            <a:hlinkClick r:id="rId1" action="ppaction://hlinkfile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8400" y="3946525"/>
            <a:ext cx="2734310" cy="2858135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bldLvl="0" animBg="1"/>
      <p:bldP spid="38" grpId="0" bldLvl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6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74"/>
          <a:stretch>
            <a:fillRect/>
          </a:stretch>
        </p:blipFill>
        <p:spPr bwMode="auto">
          <a:xfrm>
            <a:off x="8588059" y="3867154"/>
            <a:ext cx="3575051" cy="300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矩形 6"/>
          <p:cNvSpPr/>
          <p:nvPr/>
        </p:nvSpPr>
        <p:spPr>
          <a:xfrm>
            <a:off x="3" y="0"/>
            <a:ext cx="2887663" cy="6858000"/>
          </a:xfrm>
          <a:prstGeom prst="rect">
            <a:avLst/>
          </a:prstGeom>
          <a:solidFill>
            <a:srgbClr val="00B050">
              <a:alpha val="80000"/>
            </a:srgb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32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7348" name="矩形 4"/>
          <p:cNvSpPr>
            <a:spLocks noChangeArrowheads="1"/>
          </p:cNvSpPr>
          <p:nvPr/>
        </p:nvSpPr>
        <p:spPr bwMode="auto">
          <a:xfrm>
            <a:off x="3" y="576265"/>
            <a:ext cx="2390775" cy="6134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32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2.</a:t>
            </a:r>
            <a:r>
              <a:rPr lang="zh-CN" altLang="en-US" sz="32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教育教学</a:t>
            </a:r>
            <a:endParaRPr lang="zh-CN" altLang="en-US" sz="32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3" y="1628775"/>
            <a:ext cx="2887663" cy="482600"/>
          </a:xfrm>
          <a:prstGeom prst="rect">
            <a:avLst/>
          </a:prstGeom>
          <a:solidFill>
            <a:schemeClr val="bg1">
              <a:lumMod val="50000"/>
              <a:alpha val="5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200" kern="0" dirty="0">
              <a:solidFill>
                <a:prstClr val="white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7350" name="矩形 8"/>
          <p:cNvSpPr>
            <a:spLocks noChangeArrowheads="1"/>
          </p:cNvSpPr>
          <p:nvPr/>
        </p:nvSpPr>
        <p:spPr bwMode="auto">
          <a:xfrm>
            <a:off x="-46037" y="1689100"/>
            <a:ext cx="868680" cy="3848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主线：</a:t>
            </a:r>
            <a:endParaRPr lang="zh-CN" altLang="en-US" sz="18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7351" name="矩形 9"/>
          <p:cNvSpPr>
            <a:spLocks noChangeArrowheads="1"/>
          </p:cNvSpPr>
          <p:nvPr/>
        </p:nvSpPr>
        <p:spPr bwMode="auto">
          <a:xfrm>
            <a:off x="-46040" y="2735263"/>
            <a:ext cx="1554480" cy="3848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教学教研团队</a:t>
            </a:r>
            <a:endParaRPr lang="zh-CN" altLang="en-US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7352" name="矩形 10"/>
          <p:cNvSpPr>
            <a:spLocks noChangeArrowheads="1"/>
          </p:cNvSpPr>
          <p:nvPr/>
        </p:nvSpPr>
        <p:spPr bwMode="auto">
          <a:xfrm>
            <a:off x="-46037" y="3779839"/>
            <a:ext cx="2079625" cy="3848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动画教学视频小组</a:t>
            </a:r>
            <a:r>
              <a:rPr lang="zh-CN" altLang="en-US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 sz="18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7353" name="矩形 11"/>
          <p:cNvSpPr>
            <a:spLocks noChangeArrowheads="1"/>
          </p:cNvSpPr>
          <p:nvPr/>
        </p:nvSpPr>
        <p:spPr bwMode="auto">
          <a:xfrm>
            <a:off x="-46040" y="4824414"/>
            <a:ext cx="1554480" cy="3848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兴趣知识培训</a:t>
            </a:r>
            <a:endParaRPr lang="zh-CN" altLang="en-US" sz="18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7354" name="矩形 12"/>
          <p:cNvSpPr>
            <a:spLocks noChangeArrowheads="1"/>
          </p:cNvSpPr>
          <p:nvPr/>
        </p:nvSpPr>
        <p:spPr bwMode="auto">
          <a:xfrm>
            <a:off x="-46037" y="5870575"/>
            <a:ext cx="1554480" cy="3848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学术论文平台</a:t>
            </a:r>
            <a:endParaRPr lang="zh-CN" altLang="en-US" sz="18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432302" y="5214938"/>
            <a:ext cx="7073900" cy="82296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研究生、本科生论文查询的学术平台</a:t>
            </a:r>
            <a:endParaRPr lang="zh-CN" altLang="en-US" sz="20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（刘老师）。。。。</a:t>
            </a:r>
            <a:endParaRPr lang="zh-CN" altLang="en-US" sz="20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3879851" y="0"/>
            <a:ext cx="0" cy="6858000"/>
          </a:xfrm>
          <a:prstGeom prst="line">
            <a:avLst/>
          </a:prstGeom>
          <a:ln>
            <a:prstDash val="dash"/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3471865" y="939800"/>
            <a:ext cx="828675" cy="82708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4800" i="1" dirty="0">
                <a:solidFill>
                  <a:prstClr val="white"/>
                </a:solidFill>
                <a:latin typeface="Broadway" pitchFamily="82" charset="0"/>
              </a:rPr>
              <a:t>1</a:t>
            </a:r>
            <a:endParaRPr lang="zh-CN" altLang="en-US" sz="4800" i="1" dirty="0">
              <a:solidFill>
                <a:prstClr val="white"/>
              </a:solidFill>
              <a:latin typeface="Broadway" pitchFamily="82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3471865" y="2303467"/>
            <a:ext cx="828675" cy="82708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4800" i="1" dirty="0">
                <a:solidFill>
                  <a:prstClr val="white"/>
                </a:solidFill>
                <a:latin typeface="Broadway" pitchFamily="82" charset="0"/>
              </a:rPr>
              <a:t>2</a:t>
            </a:r>
            <a:endParaRPr lang="zh-CN" altLang="en-US" sz="4800" i="1" dirty="0">
              <a:solidFill>
                <a:prstClr val="white"/>
              </a:solidFill>
              <a:latin typeface="Broadway" pitchFamily="82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3471865" y="3667128"/>
            <a:ext cx="828675" cy="82867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4800" i="1" dirty="0">
                <a:solidFill>
                  <a:prstClr val="white"/>
                </a:solidFill>
                <a:latin typeface="Broadway" pitchFamily="82" charset="0"/>
              </a:rPr>
              <a:t>3</a:t>
            </a:r>
            <a:endParaRPr lang="en-US" altLang="zh-CN" sz="4800" i="1" dirty="0">
              <a:solidFill>
                <a:prstClr val="white"/>
              </a:solidFill>
              <a:latin typeface="Broadway" pitchFamily="82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3471865" y="5032375"/>
            <a:ext cx="828675" cy="82708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4800" i="1" dirty="0">
                <a:solidFill>
                  <a:prstClr val="white"/>
                </a:solidFill>
                <a:latin typeface="Broadway" pitchFamily="82" charset="0"/>
              </a:rPr>
              <a:t>4</a:t>
            </a:r>
            <a:endParaRPr lang="zh-CN" altLang="en-US" sz="4800" i="1" dirty="0">
              <a:solidFill>
                <a:prstClr val="white"/>
              </a:solidFill>
              <a:latin typeface="Broadway" pitchFamily="82" charset="0"/>
            </a:endParaRPr>
          </a:p>
        </p:txBody>
      </p:sp>
      <p:sp>
        <p:nvSpPr>
          <p:cNvPr id="20" name="矩形 19"/>
          <p:cNvSpPr>
            <a:spLocks noChangeArrowheads="1"/>
          </p:cNvSpPr>
          <p:nvPr/>
        </p:nvSpPr>
        <p:spPr bwMode="auto">
          <a:xfrm>
            <a:off x="4432303" y="1122364"/>
            <a:ext cx="7637463" cy="8039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lnSpc>
                <a:spcPct val="120000"/>
              </a:lnSpc>
              <a:defRPr/>
            </a:pPr>
            <a:r>
              <a:rPr lang="zh-CN" altLang="en-US" sz="1950" dirty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思维导图</a:t>
            </a:r>
            <a:r>
              <a:rPr lang="zh-CN" altLang="en-US" sz="1950" dirty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教学模式，借鉴源辰的培训模式，成立教学教研团队，带学校的课程。。。。。</a:t>
            </a:r>
            <a:endParaRPr lang="zh-CN" altLang="en-US" sz="1950" dirty="0">
              <a:solidFill>
                <a:srgbClr val="7F7F7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矩形 20"/>
          <p:cNvSpPr>
            <a:spLocks noChangeArrowheads="1"/>
          </p:cNvSpPr>
          <p:nvPr/>
        </p:nvSpPr>
        <p:spPr bwMode="auto">
          <a:xfrm>
            <a:off x="4432302" y="2528888"/>
            <a:ext cx="7802880" cy="722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00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动画教学视频制作，针对难懂的计算机专业知识（以后可以扩展），</a:t>
            </a:r>
            <a:endParaRPr lang="zh-CN" altLang="en-US" sz="2000">
              <a:solidFill>
                <a:srgbClr val="7F7F7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00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我们可以用更加形象的动画形式呈现出来，让人更容易理解。</a:t>
            </a:r>
            <a:endParaRPr lang="zh-CN" altLang="en-US" sz="2000">
              <a:solidFill>
                <a:srgbClr val="7F7F7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矩形 21"/>
          <p:cNvSpPr>
            <a:spLocks noChangeArrowheads="1"/>
          </p:cNvSpPr>
          <p:nvPr/>
        </p:nvSpPr>
        <p:spPr bwMode="auto">
          <a:xfrm>
            <a:off x="4432303" y="3867150"/>
            <a:ext cx="7548880" cy="722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00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操作系统和硬件教学模块，基于教学教研团队开设底层知识的兴趣</a:t>
            </a:r>
            <a:endParaRPr lang="zh-CN" altLang="en-US" sz="2000">
              <a:solidFill>
                <a:srgbClr val="7F7F7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00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培训班。（扩展，黑客教学培训）</a:t>
            </a:r>
            <a:endParaRPr lang="zh-CN" altLang="en-US" sz="2000">
              <a:solidFill>
                <a:srgbClr val="7F7F7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4.81481E-6 L 6.25E-7 0.15324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6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" grpId="0"/>
      <p:bldP spid="8" grpId="0" animBg="1"/>
      <p:bldP spid="17" grpId="0" animBg="1"/>
      <p:bldP spid="18" grpId="0" animBg="1"/>
      <p:bldP spid="19" grpId="0" animBg="1"/>
      <p:bldP spid="20" grpId="0"/>
      <p:bldP spid="21" grpId="0"/>
      <p:bldP spid="2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/>
          <p:cNvPicPr>
            <a:picLocks noChangeAspect="1"/>
          </p:cNvPicPr>
          <p:nvPr/>
        </p:nvPicPr>
        <p:blipFill>
          <a:blip r:embed="rId1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04025">
            <a:off x="4156047" y="4387887"/>
            <a:ext cx="2968271" cy="296827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1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04025">
            <a:off x="8861049" y="4641621"/>
            <a:ext cx="2460472" cy="2460472"/>
          </a:xfrm>
          <a:prstGeom prst="rect">
            <a:avLst/>
          </a:prstGeom>
        </p:spPr>
      </p:pic>
      <p:pic>
        <p:nvPicPr>
          <p:cNvPr id="19" name="图片 18" descr="C:\Users\Administrator\Desktop\小机器人萌.jpg小机器人萌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4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>
          <a:xfrm rot="1204025">
            <a:off x="6840855" y="262255"/>
            <a:ext cx="1856740" cy="185674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矩形 6"/>
          <p:cNvSpPr/>
          <p:nvPr/>
        </p:nvSpPr>
        <p:spPr>
          <a:xfrm>
            <a:off x="3" y="0"/>
            <a:ext cx="2887663" cy="6858000"/>
          </a:xfrm>
          <a:prstGeom prst="rect">
            <a:avLst/>
          </a:prstGeom>
          <a:solidFill>
            <a:srgbClr val="00B050">
              <a:alpha val="80000"/>
            </a:srgb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32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8376" name="矩形 4"/>
          <p:cNvSpPr>
            <a:spLocks noChangeArrowheads="1"/>
          </p:cNvSpPr>
          <p:nvPr/>
        </p:nvSpPr>
        <p:spPr bwMode="auto">
          <a:xfrm>
            <a:off x="3" y="576265"/>
            <a:ext cx="2390775" cy="6134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32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2.</a:t>
            </a:r>
            <a:r>
              <a:rPr lang="zh-CN" altLang="en-US" sz="32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教育教学</a:t>
            </a:r>
            <a:endParaRPr lang="zh-CN" altLang="en-US" sz="32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3" y="2644775"/>
            <a:ext cx="2887663" cy="482600"/>
          </a:xfrm>
          <a:prstGeom prst="rect">
            <a:avLst/>
          </a:prstGeom>
          <a:solidFill>
            <a:schemeClr val="bg1">
              <a:lumMod val="50000"/>
              <a:alpha val="5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200" kern="0" dirty="0">
              <a:solidFill>
                <a:prstClr val="white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8378" name="矩形 8"/>
          <p:cNvSpPr>
            <a:spLocks noChangeArrowheads="1"/>
          </p:cNvSpPr>
          <p:nvPr/>
        </p:nvSpPr>
        <p:spPr bwMode="auto">
          <a:xfrm>
            <a:off x="-46037" y="1689100"/>
            <a:ext cx="868680" cy="3848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主线：</a:t>
            </a:r>
            <a:endParaRPr lang="zh-CN" altLang="en-US" sz="18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8379" name="矩形 9"/>
          <p:cNvSpPr>
            <a:spLocks noChangeArrowheads="1"/>
          </p:cNvSpPr>
          <p:nvPr/>
        </p:nvSpPr>
        <p:spPr bwMode="auto">
          <a:xfrm>
            <a:off x="-46040" y="2735263"/>
            <a:ext cx="1554480" cy="3848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教学教研团队</a:t>
            </a:r>
            <a:endParaRPr lang="zh-CN" altLang="en-US" sz="18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8380" name="矩形 10"/>
          <p:cNvSpPr>
            <a:spLocks noChangeArrowheads="1"/>
          </p:cNvSpPr>
          <p:nvPr/>
        </p:nvSpPr>
        <p:spPr bwMode="auto">
          <a:xfrm>
            <a:off x="-46037" y="3779839"/>
            <a:ext cx="2079625" cy="6591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动画教学视频小组</a:t>
            </a:r>
            <a:r>
              <a:rPr lang="zh-CN" altLang="en-US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endParaRPr lang="zh-CN" altLang="en-US" sz="18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 sz="18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8381" name="矩形 11"/>
          <p:cNvSpPr>
            <a:spLocks noChangeArrowheads="1"/>
          </p:cNvSpPr>
          <p:nvPr/>
        </p:nvSpPr>
        <p:spPr bwMode="auto">
          <a:xfrm>
            <a:off x="-46040" y="4824414"/>
            <a:ext cx="1554480" cy="3848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兴趣知识培训</a:t>
            </a:r>
            <a:endParaRPr lang="zh-CN" altLang="en-US" sz="18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8382" name="矩形 12"/>
          <p:cNvSpPr>
            <a:spLocks noChangeArrowheads="1"/>
          </p:cNvSpPr>
          <p:nvPr/>
        </p:nvSpPr>
        <p:spPr bwMode="auto">
          <a:xfrm>
            <a:off x="-46037" y="5870575"/>
            <a:ext cx="1554480" cy="3848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学术论文平台</a:t>
            </a:r>
            <a:endParaRPr lang="en-US" altLang="zh-CN" sz="18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573780" y="2249805"/>
            <a:ext cx="7823200" cy="27241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采用思维导图教学模式上课，通过把整个课程的教学内容整合在一个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XMind</a:t>
            </a: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文档上，再就是利用老师对专业学科内容的整合和概括，条理清晰，让同学更容易理解，再深入学习。特别是像计算机专业的软硬件知识，我们可以用这套教学材料给学生代课，也可以将制成的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XMind</a:t>
            </a: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教学文件成套的卖给学校。</a:t>
            </a:r>
            <a:endParaRPr lang="zh-CN" altLang="en-US" sz="2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1" name="Picture 8" descr="\\MAGNUM\Projects\Microsoft\Cloud Power FY12\Design\Icons\PNGs\Cross Platform.png"/>
          <p:cNvPicPr>
            <a:picLocks noChangeAspect="1" noChangeArrowheads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8324" y="4667781"/>
            <a:ext cx="2408663" cy="2408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图片 6"/>
          <p:cNvPicPr>
            <a:picLocks noChangeAspect="1"/>
          </p:cNvPicPr>
          <p:nvPr/>
        </p:nvPicPr>
        <p:blipFill>
          <a:blip r:embed="rId4" cstate="print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0730" y="4974211"/>
            <a:ext cx="896588" cy="896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3.33333E-6 L 6.25E-7 0.15324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6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23" presetClass="entr" presetSubtype="3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3" presetClass="entr" presetSubtype="3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3" presetClass="entr" presetSubtype="3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" grpId="0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>
          <a:tailEnd type="triangle"/>
        </a:ln>
      </a:spPr>
      <a:bodyPr/>
      <a:lstStyle/>
      <a:style>
        <a:lnRef idx="1">
          <a:schemeClr val="accent3"/>
        </a:lnRef>
        <a:fillRef idx="0">
          <a:schemeClr val="accent3"/>
        </a:fillRef>
        <a:effectRef idx="0">
          <a:schemeClr val="accent3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>
          <a:tailEnd type="triangle"/>
        </a:ln>
      </a:spPr>
      <a:bodyPr/>
      <a:lstStyle/>
      <a:style>
        <a:lnRef idx="1">
          <a:schemeClr val="accent3"/>
        </a:lnRef>
        <a:fillRef idx="0">
          <a:schemeClr val="accent3"/>
        </a:fillRef>
        <a:effectRef idx="0">
          <a:schemeClr val="accent3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3746</Words>
  <Application>WPS 演示</Application>
  <PresentationFormat>自定义</PresentationFormat>
  <Paragraphs>514</Paragraphs>
  <Slides>41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21</vt:i4>
      </vt:variant>
      <vt:variant>
        <vt:lpstr>主题</vt:lpstr>
      </vt:variant>
      <vt:variant>
        <vt:i4>4</vt:i4>
      </vt:variant>
      <vt:variant>
        <vt:lpstr>幻灯片标题</vt:lpstr>
      </vt:variant>
      <vt:variant>
        <vt:i4>41</vt:i4>
      </vt:variant>
    </vt:vector>
  </HeadingPairs>
  <TitlesOfParts>
    <vt:vector size="66" baseType="lpstr">
      <vt:lpstr>Arial</vt:lpstr>
      <vt:lpstr>宋体</vt:lpstr>
      <vt:lpstr>Wingdings</vt:lpstr>
      <vt:lpstr>Calibri</vt:lpstr>
      <vt:lpstr>Calibri Light</vt:lpstr>
      <vt:lpstr>Calibri</vt:lpstr>
      <vt:lpstr>Arial</vt:lpstr>
      <vt:lpstr>华康俪金黑W8</vt:lpstr>
      <vt:lpstr>微软雅黑</vt:lpstr>
      <vt:lpstr>Microsoft YaHei UI</vt:lpstr>
      <vt:lpstr>华文隶书</vt:lpstr>
      <vt:lpstr>Broadway</vt:lpstr>
      <vt:lpstr>DFPYeaSong-B5</vt:lpstr>
      <vt:lpstr>张海山锐谐体</vt:lpstr>
      <vt:lpstr>时尚中黑简体</vt:lpstr>
      <vt:lpstr>汉仪秀英体简</vt:lpstr>
      <vt:lpstr>Segoe UI</vt:lpstr>
      <vt:lpstr>Segoe</vt:lpstr>
      <vt:lpstr>黑体</vt:lpstr>
      <vt:lpstr>Segoe Print</vt:lpstr>
      <vt:lpstr>Adobe 明體 Std L</vt:lpstr>
      <vt:lpstr>Office 主题</vt:lpstr>
      <vt:lpstr>Office Theme</vt:lpstr>
      <vt:lpstr>1_Office 主题</vt:lpstr>
      <vt:lpstr>1_默认设计模板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York</dc:creator>
  <cp:lastModifiedBy>Administrator</cp:lastModifiedBy>
  <cp:revision>380</cp:revision>
  <dcterms:created xsi:type="dcterms:W3CDTF">2013-05-24T10:14:00Z</dcterms:created>
  <dcterms:modified xsi:type="dcterms:W3CDTF">2016-12-06T13:19:52Z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2052-10.1.0.6028</vt:lpwstr>
  </property>
</Properties>
</file>